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png" ContentType="image/png"/>
  <Override PartName="/docProps/app.xml" ContentType="application/vnd.openxmlformats-officedocument.extended-properties+xml"/>
  <Override PartName="/docProps/core.xml" ContentType="application/vnd.openxmlformats-package.core-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s>
</file>

<file path=ppt/presentation.xml><?xml version="1.0" encoding="utf-8"?>
<!--Generated by Aspose.Slides for .NET 19.12-->
<p:presentation xmlns:r="http://schemas.openxmlformats.org/officeDocument/2006/relationships" xmlns:a="http://schemas.openxmlformats.org/drawingml/2006/main" xmlns:p="http://schemas.openxmlformats.org/presentationml/2006/main">
  <p:sldMasterIdLst>
    <p:sldMasterId id="2147483648" r:id="rId1"/>
  </p:sldMasterIdLst>
  <p:notesMasterIdLst>
    <p:notesMasterId r:id="rId2"/>
  </p:notesMasterIdLst>
  <p:sldIdLst>
    <p:sldId id="256" r:id="rId3"/>
    <p:sldId id="257" r:id="rId4"/>
    <p:sldId id="490" r:id="rId5"/>
    <p:sldId id="495" r:id="rId6"/>
    <p:sldId id="496" r:id="rId7"/>
    <p:sldId id="497" r:id="rId8"/>
    <p:sldId id="498" r:id="rId9"/>
    <p:sldId id="444" r:id="rId10"/>
    <p:sldId id="445" r:id="rId11"/>
    <p:sldId id="446" r:id="rId12"/>
    <p:sldId id="447" r:id="rId13"/>
    <p:sldId id="448" r:id="rId14"/>
    <p:sldId id="452" r:id="rId15"/>
    <p:sldId id="451" r:id="rId16"/>
    <p:sldId id="476" r:id="rId17"/>
    <p:sldId id="453" r:id="rId18"/>
    <p:sldId id="450" r:id="rId19"/>
    <p:sldId id="459" r:id="rId20"/>
    <p:sldId id="460" r:id="rId21"/>
    <p:sldId id="469" r:id="rId22"/>
    <p:sldId id="461" r:id="rId23"/>
    <p:sldId id="462" r:id="rId24"/>
    <p:sldId id="492" r:id="rId25"/>
    <p:sldId id="493" r:id="rId26"/>
    <p:sldId id="494" r:id="rId27"/>
    <p:sldId id="488" r:id="rId28"/>
    <p:sldId id="489" r:id="rId29"/>
    <p:sldId id="262" r:id="rId30"/>
    <p:sldId id="470" r:id="rId31"/>
    <p:sldId id="478" r:id="rId32"/>
    <p:sldId id="466" r:id="rId33"/>
    <p:sldId id="467" r:id="rId34"/>
    <p:sldId id="468" r:id="rId35"/>
    <p:sldId id="471" r:id="rId36"/>
    <p:sldId id="473" r:id="rId37"/>
    <p:sldId id="486" r:id="rId38"/>
    <p:sldId id="491" r:id="rId39"/>
    <p:sldId id="474" r:id="rId40"/>
    <p:sldId id="475" r:id="rId41"/>
    <p:sldId id="485" r:id="rId42"/>
    <p:sldId id="487" r:id="rId43"/>
    <p:sldId id="479" r:id="rId44"/>
    <p:sldId id="480" r:id="rId45"/>
    <p:sldId id="484" r:id="rId46"/>
    <p:sldId id="481" r:id="rId47"/>
    <p:sldId id="482" r:id="rId48"/>
    <p:sldId id="342" r:id="rId49"/>
  </p:sldIdLst>
  <p:sldSz cx="10693400" cy="7561262"/>
  <p:notesSz cx="6858000" cy="9144000"/>
  <p:custDataLst>
    <p:tags r:id="rId50"/>
  </p:custDataLst>
  <p:defaultTextStyle>
    <a:defPPr>
      <a:defRPr lang="ru-RU"/>
    </a:defPPr>
    <a:lvl1pPr marL="0" indent="0" algn="l" defTabSz="914400" rtl="0" eaLnBrk="0" fontAlgn="base" hangingPunct="0">
      <a:lnSpc>
        <a:spcPct val="100000"/>
      </a:lnSpc>
      <a:spcBef>
        <a:spcPct val="0"/>
      </a:spcBef>
      <a:spcAft>
        <a:spcPct val="0"/>
      </a:spcAft>
      <a:buClrTx/>
      <a:buSzTx/>
      <a:buFontTx/>
      <a:buNone/>
      <a:defRPr kumimoji="0" sz="1800" b="0" i="0" u="none" baseline="0">
        <a:solidFill>
          <a:schemeClr val="tx1"/>
        </a:solidFill>
        <a:effectLst/>
        <a:latin typeface="Calibri" pitchFamily="34" charset="0"/>
        <a:ea typeface="Arial"/>
      </a:defRPr>
    </a:lvl1pPr>
    <a:lvl2pPr marL="520700" indent="-63500" algn="l" defTabSz="914400" rtl="0" eaLnBrk="0" fontAlgn="base" hangingPunct="0">
      <a:lnSpc>
        <a:spcPct val="100000"/>
      </a:lnSpc>
      <a:spcBef>
        <a:spcPct val="0"/>
      </a:spcBef>
      <a:spcAft>
        <a:spcPct val="0"/>
      </a:spcAft>
      <a:buClrTx/>
      <a:buSzTx/>
      <a:buFontTx/>
      <a:buNone/>
      <a:defRPr kumimoji="0" sz="1800" b="0" i="0" u="none" baseline="0">
        <a:solidFill>
          <a:schemeClr val="tx1"/>
        </a:solidFill>
        <a:effectLst/>
        <a:latin typeface="Calibri" pitchFamily="34" charset="0"/>
        <a:ea typeface="Arial"/>
      </a:defRPr>
    </a:lvl2pPr>
    <a:lvl3pPr marL="1042988" indent="-128588" algn="l" defTabSz="914400" rtl="0" eaLnBrk="0" fontAlgn="base" hangingPunct="0">
      <a:lnSpc>
        <a:spcPct val="100000"/>
      </a:lnSpc>
      <a:spcBef>
        <a:spcPct val="0"/>
      </a:spcBef>
      <a:spcAft>
        <a:spcPct val="0"/>
      </a:spcAft>
      <a:buClrTx/>
      <a:buSzTx/>
      <a:buFontTx/>
      <a:buNone/>
      <a:defRPr kumimoji="0" sz="1800" b="0" i="0" u="none" baseline="0">
        <a:solidFill>
          <a:schemeClr val="tx1"/>
        </a:solidFill>
        <a:effectLst/>
        <a:latin typeface="Calibri" pitchFamily="34" charset="0"/>
        <a:ea typeface="Arial"/>
      </a:defRPr>
    </a:lvl3pPr>
    <a:lvl4pPr marL="1563688" indent="-192088" algn="l" defTabSz="914400" rtl="0" eaLnBrk="0" fontAlgn="base" hangingPunct="0">
      <a:lnSpc>
        <a:spcPct val="100000"/>
      </a:lnSpc>
      <a:spcBef>
        <a:spcPct val="0"/>
      </a:spcBef>
      <a:spcAft>
        <a:spcPct val="0"/>
      </a:spcAft>
      <a:buClrTx/>
      <a:buSzTx/>
      <a:buFontTx/>
      <a:buNone/>
      <a:defRPr kumimoji="0" sz="1800" b="0" i="0" u="none" baseline="0">
        <a:solidFill>
          <a:schemeClr val="tx1"/>
        </a:solidFill>
        <a:effectLst/>
        <a:latin typeface="Calibri" pitchFamily="34" charset="0"/>
        <a:ea typeface="Arial"/>
      </a:defRPr>
    </a:lvl4pPr>
    <a:lvl5pPr marL="2085975" indent="-257175" algn="l" defTabSz="914400" rtl="0" eaLnBrk="0" fontAlgn="base" hangingPunct="0">
      <a:lnSpc>
        <a:spcPct val="100000"/>
      </a:lnSpc>
      <a:spcBef>
        <a:spcPct val="0"/>
      </a:spcBef>
      <a:spcAft>
        <a:spcPct val="0"/>
      </a:spcAft>
      <a:buClrTx/>
      <a:buSzTx/>
      <a:buFontTx/>
      <a:buNone/>
      <a:defRPr kumimoji="0" sz="1800" b="0" i="0" u="none" baseline="0">
        <a:solidFill>
          <a:schemeClr val="tx1"/>
        </a:solidFill>
        <a:effectLst/>
        <a:latin typeface="Calibri" pitchFamily="34" charset="0"/>
        <a:ea typeface="Arial"/>
      </a:defRPr>
    </a:lvl5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presentationPr>
</file>

<file path=ppt/tableStyles.xml><?xml version="1.0" encoding="utf-8"?>
<a:tblStyleLst xmlns:r="http://schemas.openxmlformats.org/officeDocument/2006/relationships"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3456" autoAdjust="0"/>
    <p:restoredTop sz="94671" autoAdjust="0"/>
  </p:normalViewPr>
  <p:slideViewPr>
    <p:cSldViewPr>
      <p:cViewPr varScale="1">
        <p:scale>
          <a:sx n="63" d="100"/>
          <a:sy n="63" d="100"/>
        </p:scale>
        <p:origin x="0" y="0"/>
      </p:cViewPr>
    </p:cSldViewPr>
  </p:slideViewPr>
  <p:notesViewPr>
    <p:cSldViewPr>
      <p:cViewPr varScale="1">
        <p:scale>
          <a:sx n="1" d="100"/>
          <a:sy n="1" d="100"/>
        </p:scale>
        <p:origin x="0" y="0"/>
      </p:cViewPr>
    </p:cSldViewPr>
  </p:notesViewPr>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 Type="http://schemas.openxmlformats.org/officeDocument/2006/relationships/notesMaster" Target="notesMasters/notesMaster1.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slide" Target="slides/slide26.xml" /><Relationship Id="rId29" Type="http://schemas.openxmlformats.org/officeDocument/2006/relationships/slide" Target="slides/slide27.xml" /><Relationship Id="rId3" Type="http://schemas.openxmlformats.org/officeDocument/2006/relationships/slide" Target="slides/slide1.xml" /><Relationship Id="rId30" Type="http://schemas.openxmlformats.org/officeDocument/2006/relationships/slide" Target="slides/slide28.xml" /><Relationship Id="rId31" Type="http://schemas.openxmlformats.org/officeDocument/2006/relationships/slide" Target="slides/slide29.xml" /><Relationship Id="rId32" Type="http://schemas.openxmlformats.org/officeDocument/2006/relationships/slide" Target="slides/slide30.xml" /><Relationship Id="rId33" Type="http://schemas.openxmlformats.org/officeDocument/2006/relationships/slide" Target="slides/slide31.xml" /><Relationship Id="rId34" Type="http://schemas.openxmlformats.org/officeDocument/2006/relationships/slide" Target="slides/slide32.xml" /><Relationship Id="rId35" Type="http://schemas.openxmlformats.org/officeDocument/2006/relationships/slide" Target="slides/slide33.xml" /><Relationship Id="rId36" Type="http://schemas.openxmlformats.org/officeDocument/2006/relationships/slide" Target="slides/slide34.xml" /><Relationship Id="rId37" Type="http://schemas.openxmlformats.org/officeDocument/2006/relationships/slide" Target="slides/slide35.xml" /><Relationship Id="rId38" Type="http://schemas.openxmlformats.org/officeDocument/2006/relationships/slide" Target="slides/slide36.xml" /><Relationship Id="rId39" Type="http://schemas.openxmlformats.org/officeDocument/2006/relationships/slide" Target="slides/slide37.xml" /><Relationship Id="rId4" Type="http://schemas.openxmlformats.org/officeDocument/2006/relationships/slide" Target="slides/slide2.xml" /><Relationship Id="rId40" Type="http://schemas.openxmlformats.org/officeDocument/2006/relationships/slide" Target="slides/slide38.xml" /><Relationship Id="rId41" Type="http://schemas.openxmlformats.org/officeDocument/2006/relationships/slide" Target="slides/slide39.xml" /><Relationship Id="rId42" Type="http://schemas.openxmlformats.org/officeDocument/2006/relationships/slide" Target="slides/slide40.xml" /><Relationship Id="rId43" Type="http://schemas.openxmlformats.org/officeDocument/2006/relationships/slide" Target="slides/slide41.xml" /><Relationship Id="rId44" Type="http://schemas.openxmlformats.org/officeDocument/2006/relationships/slide" Target="slides/slide42.xml" /><Relationship Id="rId45" Type="http://schemas.openxmlformats.org/officeDocument/2006/relationships/slide" Target="slides/slide43.xml" /><Relationship Id="rId46" Type="http://schemas.openxmlformats.org/officeDocument/2006/relationships/slide" Target="slides/slide44.xml" /><Relationship Id="rId47" Type="http://schemas.openxmlformats.org/officeDocument/2006/relationships/slide" Target="slides/slide45.xml" /><Relationship Id="rId48" Type="http://schemas.openxmlformats.org/officeDocument/2006/relationships/slide" Target="slides/slide46.xml" /><Relationship Id="rId49" Type="http://schemas.openxmlformats.org/officeDocument/2006/relationships/slide" Target="slides/slide47.xml" /><Relationship Id="rId5" Type="http://schemas.openxmlformats.org/officeDocument/2006/relationships/slide" Target="slides/slide3.xml" /><Relationship Id="rId50" Type="http://schemas.openxmlformats.org/officeDocument/2006/relationships/tags" Target="tags/tag1.xml" /><Relationship Id="rId51" Type="http://schemas.openxmlformats.org/officeDocument/2006/relationships/presProps" Target="presProps.xml" /><Relationship Id="rId52" Type="http://schemas.openxmlformats.org/officeDocument/2006/relationships/viewProps" Target="viewProps.xml" /><Relationship Id="rId53" Type="http://schemas.openxmlformats.org/officeDocument/2006/relationships/theme" Target="theme/theme1.xml" /><Relationship Id="rId54" Type="http://schemas.openxmlformats.org/officeDocument/2006/relationships/tableStyles" Target="tableStyles.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s>
</file>

<file path=ppt/notesMasters/_rels/notesMaster1.xml.rels>&#65279;<?xml version="1.0" encoding="utf-8" standalone="yes"?><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name="">
    <p:bg>
      <p:bgPr>
        <a:solidFill>
          <a:schemeClr val="bg1"/>
        </a:solidFill>
      </p:bgPr>
    </p:bg>
    <p:spTree>
      <p:nvGrpSpPr>
        <p:cNvPr id="1" name=""/>
        <p:cNvGrpSpPr/>
        <p:nvPr/>
      </p:nvGrpSpPr>
      <p:grpSpPr/>
      <p:sp>
        <p:nvSpPr>
          <p:cNvPr id="2050"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cs typeface="Arial"/>
              </a:defRPr>
            </a:lvl1p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ru-RU" sz="1200" b="0" i="0" u="none" strike="noStrike" kern="1200" cap="none" spc="0" normalizeH="0" baseline="0" noProof="0">
              <a:ln>
                <a:noFill/>
              </a:ln>
              <a:solidFill>
                <a:schemeClr val="tx1"/>
              </a:solidFill>
              <a:effectLst/>
              <a:uLnTx/>
              <a:uFillTx/>
              <a:latin typeface="Calibri" panose="020f0502020204030204" pitchFamily="34" charset="0"/>
              <a:ea typeface="+mn-ea"/>
              <a:cs typeface="Arial"/>
            </a:endParaRPr>
          </a:p>
        </p:txBody>
      </p:sp>
      <p:sp>
        <p:nvSpPr>
          <p:cNvPr id="2051"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cs typeface="Arial"/>
              </a:defRPr>
            </a:lvl1pPr>
          </a:lstStyle>
          <a:p>
            <a:pPr marL="0" marR="0" lvl="0" indent="0" algn="r" defTabSz="914400" rtl="0" eaLnBrk="0" fontAlgn="base" latinLnBrk="0" hangingPunct="0">
              <a:lnSpc>
                <a:spcPct val="100000"/>
              </a:lnSpc>
              <a:spcBef>
                <a:spcPct val="0"/>
              </a:spcBef>
              <a:spcAft>
                <a:spcPct val="0"/>
              </a:spcAft>
              <a:buClrTx/>
              <a:buSzTx/>
              <a:buFontTx/>
              <a:buNone/>
              <a:defRPr/>
            </a:pPr>
            <a:fld id="{ED4AEDAD-4AAE-4BFD-875F-D4DB43A6F37E}" type="hfDateTime">
              <a:rPr kumimoji="0" lang="ru-RU" sz="1200" b="0" i="0" u="none" strike="noStrike" kern="1200" cap="none" spc="0" normalizeH="0" baseline="0" noProof="0">
                <a:ln>
                  <a:noFill/>
                </a:ln>
                <a:solidFill>
                  <a:schemeClr val="tx1"/>
                </a:solidFill>
                <a:effectLst/>
                <a:uLnTx/>
                <a:uFillTx/>
                <a:latin typeface="Calibri" pitchFamily="34" charset="0"/>
                <a:ea typeface="+mn-ea"/>
                <a:cs typeface="Arial"/>
              </a:rPr>
              <a:pPr marL="0" marR="0" lvl="0" indent="0" algn="r" defTabSz="914400" rtl="0" eaLnBrk="0" fontAlgn="base" latinLnBrk="0" hangingPunct="0">
                <a:lnSpc>
                  <a:spcPct val="100000"/>
                </a:lnSpc>
                <a:spcBef>
                  <a:spcPct val="0"/>
                </a:spcBef>
                <a:spcAft>
                  <a:spcPct val="0"/>
                </a:spcAft>
                <a:buClrTx/>
                <a:buSzTx/>
                <a:buFontTx/>
                <a:buNone/>
                <a:defRPr/>
              </a:pPr>
              <a:t>*</a:t>
            </a:fld>
            <a:endParaRPr kumimoji="0" lang="ru-RU" sz="1200" b="0" i="0" u="none" strike="noStrike" kern="1200" cap="none" spc="0" normalizeH="0" baseline="0" noProof="0">
              <a:ln>
                <a:noFill/>
              </a:ln>
              <a:solidFill>
                <a:schemeClr val="tx1"/>
              </a:solidFill>
              <a:effectLst/>
              <a:uLnTx/>
              <a:uFillTx/>
              <a:latin typeface="Calibri" pitchFamily="34" charset="0"/>
              <a:ea typeface="+mn-ea"/>
              <a:cs typeface="Arial"/>
            </a:endParaRPr>
          </a:p>
        </p:txBody>
      </p:sp>
      <p:sp>
        <p:nvSpPr>
          <p:cNvPr id="2052" name="Образ слайда 3"/>
          <p:cNvSpPr>
            <a:spLocks noGrp="1" noRot="1" noChangeAspect="1"/>
          </p:cNvSpPr>
          <p:nvPr>
            <p:ph type="sldImg" idx="2"/>
          </p:nvPr>
        </p:nvSpPr>
        <p:spPr>
          <a:xfrm>
            <a:off x="1004888" y="685800"/>
            <a:ext cx="4848225" cy="3429000"/>
          </a:xfrm>
          <a:prstGeom prst="rect">
            <a:avLst/>
          </a:prstGeom>
          <a:noFill/>
          <a:ln w="12700">
            <a:solidFill>
              <a:prstClr val="black"/>
            </a:solidFill>
          </a:ln>
        </p:spPr>
      </p:sp>
      <p:sp>
        <p:nvSpPr>
          <p:cNvPr id="2053"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marL="0" marR="0" lvl="0" indent="0" algn="l" defTabSz="914400" rtl="0" eaLnBrk="0" fontAlgn="base" latinLnBrk="0" hangingPunct="0">
              <a:lnSpc>
                <a:spcPct val="100000"/>
              </a:lnSpc>
              <a:spcBef>
                <a:spcPct val="30000"/>
              </a:spcBef>
              <a:spcAft>
                <a:spcPct val="0"/>
              </a:spcAft>
              <a:buClrTx/>
              <a:buSzTx/>
              <a:buFontTx/>
              <a:buNone/>
              <a:defRPr/>
            </a:pPr>
            <a:r>
              <a:rPr kumimoji="0" lang="ru-RU" sz="1200" b="0" i="0" u="none" strike="noStrike" kern="1200" cap="none" spc="0" normalizeH="0" baseline="0" noProof="0">
                <a:ln>
                  <a:noFill/>
                </a:ln>
                <a:solidFill>
                  <a:schemeClr val="tx1"/>
                </a:solidFill>
                <a:effectLst/>
                <a:uLnTx/>
                <a:uFillTx/>
                <a:latin typeface="+mn-lt"/>
                <a:ea typeface="+mn-ea"/>
                <a:cs typeface="+mn-cs"/>
              </a:rPr>
              <a:t>Образец текста</a:t>
            </a:r>
          </a:p>
          <a:p>
            <a:pPr marL="457200" marR="0" lvl="1" indent="0" algn="l" defTabSz="914400" rtl="0" eaLnBrk="0" fontAlgn="base" latinLnBrk="0" hangingPunct="0">
              <a:lnSpc>
                <a:spcPct val="100000"/>
              </a:lnSpc>
              <a:spcBef>
                <a:spcPct val="30000"/>
              </a:spcBef>
              <a:spcAft>
                <a:spcPct val="0"/>
              </a:spcAft>
              <a:buClrTx/>
              <a:buSzTx/>
              <a:buFontTx/>
              <a:buNone/>
              <a:defRPr/>
            </a:pPr>
            <a:r>
              <a:rPr kumimoji="0" lang="ru-RU" sz="1200" b="0" i="0" u="none" strike="noStrike" kern="1200" cap="none" spc="0" normalizeH="0" baseline="0" noProof="0">
                <a:ln>
                  <a:noFill/>
                </a:ln>
                <a:solidFill>
                  <a:schemeClr val="tx1"/>
                </a:solidFill>
                <a:effectLst/>
                <a:uLnTx/>
                <a:uFillTx/>
                <a:latin typeface="+mn-lt"/>
                <a:ea typeface="+mn-ea"/>
                <a:cs typeface="+mn-cs"/>
              </a:rPr>
              <a:t>Второй уровень</a:t>
            </a:r>
          </a:p>
          <a:p>
            <a:pPr marL="914400" marR="0" lvl="2" indent="0" algn="l" defTabSz="914400" rtl="0" eaLnBrk="0" fontAlgn="base" latinLnBrk="0" hangingPunct="0">
              <a:lnSpc>
                <a:spcPct val="100000"/>
              </a:lnSpc>
              <a:spcBef>
                <a:spcPct val="30000"/>
              </a:spcBef>
              <a:spcAft>
                <a:spcPct val="0"/>
              </a:spcAft>
              <a:buClrTx/>
              <a:buSzTx/>
              <a:buFontTx/>
              <a:buNone/>
              <a:defRPr/>
            </a:pPr>
            <a:r>
              <a:rPr kumimoji="0" lang="ru-RU" sz="1200" b="0" i="0" u="none" strike="noStrike" kern="1200" cap="none" spc="0" normalizeH="0" baseline="0" noProof="0">
                <a:ln>
                  <a:noFill/>
                </a:ln>
                <a:solidFill>
                  <a:schemeClr val="tx1"/>
                </a:solidFill>
                <a:effectLst/>
                <a:uLnTx/>
                <a:uFillTx/>
                <a:latin typeface="+mn-lt"/>
                <a:ea typeface="+mn-ea"/>
                <a:cs typeface="+mn-cs"/>
              </a:rPr>
              <a:t>Третий уровень</a:t>
            </a:r>
          </a:p>
          <a:p>
            <a:pPr marL="1371600" marR="0" lvl="3" indent="0" algn="l" defTabSz="914400" rtl="0" eaLnBrk="0" fontAlgn="base" latinLnBrk="0" hangingPunct="0">
              <a:lnSpc>
                <a:spcPct val="100000"/>
              </a:lnSpc>
              <a:spcBef>
                <a:spcPct val="30000"/>
              </a:spcBef>
              <a:spcAft>
                <a:spcPct val="0"/>
              </a:spcAft>
              <a:buClrTx/>
              <a:buSzTx/>
              <a:buFontTx/>
              <a:buNone/>
              <a:defRPr/>
            </a:pPr>
            <a:r>
              <a:rPr kumimoji="0" lang="ru-RU" sz="1200" b="0" i="0" u="none" strike="noStrike" kern="1200" cap="none" spc="0" normalizeH="0" baseline="0" noProof="0">
                <a:ln>
                  <a:noFill/>
                </a:ln>
                <a:solidFill>
                  <a:schemeClr val="tx1"/>
                </a:solidFill>
                <a:effectLst/>
                <a:uLnTx/>
                <a:uFillTx/>
                <a:latin typeface="+mn-lt"/>
                <a:ea typeface="+mn-ea"/>
                <a:cs typeface="+mn-cs"/>
              </a:rPr>
              <a:t>Четвертый уровень</a:t>
            </a:r>
          </a:p>
          <a:p>
            <a:pPr marL="1828800" marR="0" lvl="4" indent="0" algn="l" defTabSz="914400" rtl="0" eaLnBrk="0" fontAlgn="base" latinLnBrk="0" hangingPunct="0">
              <a:lnSpc>
                <a:spcPct val="100000"/>
              </a:lnSpc>
              <a:spcBef>
                <a:spcPct val="30000"/>
              </a:spcBef>
              <a:spcAft>
                <a:spcPct val="0"/>
              </a:spcAft>
              <a:buClrTx/>
              <a:buSzTx/>
              <a:buFontTx/>
              <a:buNone/>
              <a:defRPr/>
            </a:pPr>
            <a:r>
              <a:rPr kumimoji="0" lang="ru-RU" sz="1200" b="0" i="0" u="none" strike="noStrike" kern="1200" cap="none" spc="0" normalizeH="0" baseline="0" noProof="0">
                <a:ln>
                  <a:noFill/>
                </a:ln>
                <a:solidFill>
                  <a:schemeClr val="tx1"/>
                </a:solidFill>
                <a:effectLst/>
                <a:uLnTx/>
                <a:uFillTx/>
                <a:latin typeface="+mn-lt"/>
                <a:ea typeface="+mn-ea"/>
                <a:cs typeface="+mn-cs"/>
              </a:rPr>
              <a:t>Пятый уровень</a:t>
            </a:r>
          </a:p>
        </p:txBody>
      </p:sp>
      <p:sp>
        <p:nvSpPr>
          <p:cNvPr id="2054"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cs typeface="Arial"/>
              </a:defRPr>
            </a:lvl1p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ru-RU" sz="1200" b="0" i="0" u="none" strike="noStrike" kern="1200" cap="none" spc="0" normalizeH="0" baseline="0" noProof="0">
              <a:ln>
                <a:noFill/>
              </a:ln>
              <a:solidFill>
                <a:schemeClr val="tx1"/>
              </a:solidFill>
              <a:effectLst/>
              <a:uLnTx/>
              <a:uFillTx/>
              <a:latin typeface="Calibri" pitchFamily="34" charset="0"/>
              <a:ea typeface="+mn-ea"/>
              <a:cs typeface="Arial"/>
            </a:endParaRPr>
          </a:p>
        </p:txBody>
      </p:sp>
      <p:sp>
        <p:nvSpPr>
          <p:cNvPr id="2055" name="Номер слайда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pPr marL="0" marR="0" lvl="0" indent="0" algn="r" defTabSz="914400" rtl="0" eaLnBrk="0" fontAlgn="base" latinLnBrk="0" hangingPunct="0">
              <a:lnSpc>
                <a:spcPct val="100000"/>
              </a:lnSpc>
              <a:spcBef>
                <a:spcPct val="0"/>
              </a:spcBef>
              <a:spcAft>
                <a:spcPct val="0"/>
              </a:spcAft>
              <a:buClrTx/>
              <a:buSzTx/>
              <a:buFontTx/>
              <a:buNone/>
              <a:defRPr/>
            </a:pPr>
            <a:fld id="{5C86E241-5FFC-4249-80F9-B750AC217581}" type="slidenum">
              <a:rPr kumimoji="0" lang="ru-RU" altLang="ru-RU" sz="1200" b="0" i="0" u="none" strike="noStrike" kern="1200" cap="none" spc="0" normalizeH="0" baseline="0" noProof="0" smtClean="0">
                <a:ln>
                  <a:noFill/>
                </a:ln>
                <a:solidFill>
                  <a:schemeClr val="tx1"/>
                </a:solidFill>
                <a:effectLst/>
                <a:uLnTx/>
                <a:uFillTx/>
                <a:latin typeface="Calibri" pitchFamily="34" charset="0"/>
                <a:ea typeface="+mn-ea"/>
                <a:cs typeface="Arial" panose="020b0604020202020204" pitchFamily="34" charset="0"/>
              </a:rPr>
              <a:pPr marL="0" marR="0" lvl="0" indent="0" algn="r" defTabSz="914400" rtl="0" eaLnBrk="0" fontAlgn="base" latinLnBrk="0" hangingPunct="0">
                <a:lnSpc>
                  <a:spcPct val="100000"/>
                </a:lnSpc>
                <a:spcBef>
                  <a:spcPct val="0"/>
                </a:spcBef>
                <a:spcAft>
                  <a:spcPct val="0"/>
                </a:spcAft>
                <a:buClrTx/>
                <a:buSzTx/>
                <a:buFontTx/>
                <a:buNone/>
                <a:defRPr/>
              </a:pPr>
              <a:t>*</a:t>
            </a:fld>
            <a:endParaRPr kumimoji="0" lang="ru-RU" altLang="ru-RU" sz="1200" b="0" i="0" u="none" strike="noStrike" kern="1200" cap="none" spc="0" normalizeH="0" baseline="0" noProof="0" smtClean="0">
              <a:ln>
                <a:noFill/>
              </a:ln>
              <a:solidFill>
                <a:schemeClr val="tx1"/>
              </a:solidFill>
              <a:effectLst/>
              <a:uLnTx/>
              <a:uFillTx/>
              <a:latin typeface="Calibri" panose="020f0502020204030204" pitchFamily="34" charset="0"/>
              <a:ea typeface="+mn-ea"/>
              <a:cs typeface="Arial" panose="020b0604020202020204" pitchFamily="34" charset="0"/>
            </a:endParaRPr>
          </a:p>
        </p:txBody>
      </p:sp>
    </p:spTree>
  </p:cSld>
  <p:clrMap bg1="lt1" tx1="dk1" bg2="lt2" tx2="dk2" accent1="accent1" accent2="accent2" accent3="accent3" accent4="accent4" accent5="accent5" accent6="accent6" hlink="hlink" folHlink="folHlink"/>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1.xml" /><Relationship Id="rId2" Type="http://schemas.openxmlformats.org/officeDocument/2006/relationships/notesMaster" Target="../notesMasters/notesMaster1.xml" /></Relationships>
</file>

<file path=ppt/notesSlides/_rels/notesSlide2.xml.rels>&#65279;<?xml version="1.0" encoding="utf-8" standalone="yes"?><Relationships xmlns="http://schemas.openxmlformats.org/package/2006/relationships"><Relationship Id="rId1" Type="http://schemas.openxmlformats.org/officeDocument/2006/relationships/slide" Target="../slides/slide10.xml" /><Relationship Id="rId2" Type="http://schemas.openxmlformats.org/officeDocument/2006/relationships/notesMaster" Target="../notesMasters/notesMaster1.xml" /></Relationships>
</file>

<file path=ppt/notesSlides/_rels/notesSlide3.xml.rels>&#65279;<?xml version="1.0" encoding="utf-8" standalone="yes"?><Relationships xmlns="http://schemas.openxmlformats.org/package/2006/relationships"><Relationship Id="rId1" Type="http://schemas.openxmlformats.org/officeDocument/2006/relationships/slide" Target="../slides/slide37.xml" /><Relationship Id="rId2"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name="">
    <p:spTree>
      <p:nvGrpSpPr>
        <p:cNvPr id="1" name=""/>
        <p:cNvGrpSpPr/>
        <p:nvPr/>
      </p:nvGrpSpPr>
      <p:grpSpPr/>
      <p:sp>
        <p:nvSpPr>
          <p:cNvPr id="4098" name="Образ слайда 1"/>
          <p:cNvSpPr>
            <a:spLocks noGrp="1" noRot="1" noChangeAspect="1" noTextEdit="1"/>
          </p:cNvSpPr>
          <p:nvPr>
            <p:ph type="sldImg" idx="2"/>
          </p:nvPr>
        </p:nvSpPr>
        <p:spPr bwMode="auto">
          <a:xfrm>
            <a:off x="1004888" y="685800"/>
            <a:ext cx="4848225" cy="3429000"/>
          </a:xfrm>
          <a:prstGeom prst="rect">
            <a:avLst/>
          </a:prstGeom>
          <a:noFill/>
          <a:ln w="12700">
            <a:solidFill>
              <a:srgbClr val="000000"/>
            </a:solidFill>
            <a:miter lim="800000"/>
          </a:ln>
        </p:spPr>
      </p:sp>
      <p:sp>
        <p:nvSpPr>
          <p:cNvPr id="4099" name="Заметки 2"/>
          <p:cNvSpPr>
            <a:spLocks noGrp="1"/>
          </p:cNvSpPr>
          <p:nvPr>
            <p:ph type="body" idx="3"/>
          </p:nvPr>
        </p:nvSpPr>
        <p:spPr bwMode="auto">
          <a:xfrm>
            <a:off x="685800" y="4343400"/>
            <a:ext cx="5486400" cy="4114800"/>
          </a:xfrm>
          <a:prstGeom prst="rect">
            <a:avLst/>
          </a:prstGeom>
          <a:noFill/>
          <a:ln w="9525">
            <a:noFill/>
            <a:miter lim="800000"/>
          </a:ln>
        </p:spPr>
        <p:txBody>
          <a:bodyPr vert="horz" wrap="square" lIns="91440" tIns="45720" rIns="91440" bIns="45720" anchor="t" anchorCtr="0">
            <a:noAutofit/>
          </a:bodyPr>
          <a:lstStyle>
            <a:lvl1pPr marL="0" indent="0" algn="l" defTabSz="914400" rtl="0" eaLnBrk="0" fontAlgn="base" hangingPunct="0">
              <a:lnSpc>
                <a:spcPct val="100000"/>
              </a:lnSpc>
              <a:spcBef>
                <a:spcPct val="30000"/>
              </a:spcBef>
              <a:spcAft>
                <a:spcPct val="0"/>
              </a:spcAft>
              <a:buClrTx/>
              <a:buSzTx/>
              <a:buFontTx/>
              <a:buNone/>
              <a:defRPr kumimoji="0" lang="ru-RU" altLang="en-US" sz="1200" b="0" i="0" u="none" baseline="0">
                <a:solidFill>
                  <a:schemeClr val="tx1"/>
                </a:solidFill>
                <a:effectLst/>
                <a:latin typeface="Calibri" pitchFamily="34" charset="0"/>
              </a:defRPr>
            </a:lvl1pPr>
            <a:lvl2pPr marL="457200" indent="0" algn="l" defTabSz="914400" rtl="0" eaLnBrk="0" fontAlgn="base" hangingPunct="0">
              <a:lnSpc>
                <a:spcPct val="100000"/>
              </a:lnSpc>
              <a:spcBef>
                <a:spcPct val="30000"/>
              </a:spcBef>
              <a:spcAft>
                <a:spcPct val="0"/>
              </a:spcAft>
              <a:buClrTx/>
              <a:buSzTx/>
              <a:buFontTx/>
              <a:buNone/>
              <a:defRPr kumimoji="0" lang="ru-RU" altLang="en-US" sz="1200" b="0" i="0" u="none" baseline="0">
                <a:solidFill>
                  <a:schemeClr val="tx1"/>
                </a:solidFill>
                <a:effectLst/>
                <a:latin typeface="Calibri" pitchFamily="34" charset="0"/>
              </a:defRPr>
            </a:lvl2pPr>
            <a:lvl3pPr marL="914400" indent="0" algn="l" defTabSz="914400" rtl="0" eaLnBrk="0" fontAlgn="base" hangingPunct="0">
              <a:lnSpc>
                <a:spcPct val="100000"/>
              </a:lnSpc>
              <a:spcBef>
                <a:spcPct val="30000"/>
              </a:spcBef>
              <a:spcAft>
                <a:spcPct val="0"/>
              </a:spcAft>
              <a:buClrTx/>
              <a:buSzTx/>
              <a:buFontTx/>
              <a:buNone/>
              <a:defRPr kumimoji="0" lang="ru-RU" altLang="en-US" sz="1200" b="0" i="0" u="none" baseline="0">
                <a:solidFill>
                  <a:schemeClr val="tx1"/>
                </a:solidFill>
                <a:effectLst/>
                <a:latin typeface="Calibri" pitchFamily="34" charset="0"/>
              </a:defRPr>
            </a:lvl3pPr>
            <a:lvl4pPr marL="1371600" indent="0" algn="l" defTabSz="914400" rtl="0" eaLnBrk="0" fontAlgn="base" hangingPunct="0">
              <a:lnSpc>
                <a:spcPct val="100000"/>
              </a:lnSpc>
              <a:spcBef>
                <a:spcPct val="30000"/>
              </a:spcBef>
              <a:spcAft>
                <a:spcPct val="0"/>
              </a:spcAft>
              <a:buClrTx/>
              <a:buSzTx/>
              <a:buFontTx/>
              <a:buNone/>
              <a:defRPr kumimoji="0" lang="ru-RU" altLang="en-US" sz="1200" b="0" i="0" u="none" baseline="0">
                <a:solidFill>
                  <a:schemeClr val="tx1"/>
                </a:solidFill>
                <a:effectLst/>
                <a:latin typeface="Calibri" pitchFamily="34" charset="0"/>
              </a:defRPr>
            </a:lvl4pPr>
            <a:lvl5pPr marL="1828800" indent="0" algn="l" defTabSz="914400" rtl="0" eaLnBrk="0" fontAlgn="base" hangingPunct="0">
              <a:lnSpc>
                <a:spcPct val="100000"/>
              </a:lnSpc>
              <a:spcBef>
                <a:spcPct val="30000"/>
              </a:spcBef>
              <a:spcAft>
                <a:spcPct val="0"/>
              </a:spcAft>
              <a:buClrTx/>
              <a:buSzTx/>
              <a:buFontTx/>
              <a:buNone/>
              <a:defRPr kumimoji="0" lang="ru-RU" altLang="en-US" sz="1200" b="0" i="0" u="none" baseline="0">
                <a:solidFill>
                  <a:schemeClr val="tx1"/>
                </a:solidFill>
                <a:effectLst/>
                <a:latin typeface="Calibri" pitchFamily="34" charset="0"/>
              </a:defRPr>
            </a:lvl5pPr>
          </a:lstStyle>
          <a:p>
            <a:pPr marL="0" indent="0"/>
          </a:p>
        </p:txBody>
      </p:sp>
      <p:sp>
        <p:nvSpPr>
          <p:cNvPr id="4100" name="Номер слайда 3"/>
          <p:cNvSpPr>
            <a:spLocks noGrp="1"/>
          </p:cNvSpPr>
          <p:nvPr>
            <p:ph type="sldNum"/>
          </p:nvPr>
        </p:nvSpPr>
        <p:spPr>
          <a:xfrm>
            <a:off x="3884613" y="8685213"/>
            <a:ext cx="2971800" cy="457200"/>
          </a:xfrm>
          <a:prstGeom prst="rect">
            <a:avLst/>
          </a:prstGeom>
          <a:noFill/>
          <a:ln>
            <a:noFill/>
            <a:miter lim="800000"/>
          </a:ln>
        </p:spPr>
        <p:txBody>
          <a:bodyPr anchor="b" anchorCtr="0">
            <a:noAutofit/>
          </a:bodyPr>
          <a:lstStyle>
            <a:lvl1pPr marL="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Calibri" pitchFamily="34" charset="0"/>
                <a:ea typeface="Arial"/>
              </a:defRPr>
            </a:lvl1pPr>
            <a:lvl2pPr marL="520700" indent="-6350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Calibri" pitchFamily="34" charset="0"/>
                <a:ea typeface="Arial"/>
              </a:defRPr>
            </a:lvl2pPr>
            <a:lvl3pPr marL="1042988" indent="-128588"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Calibri" pitchFamily="34" charset="0"/>
                <a:ea typeface="Arial"/>
              </a:defRPr>
            </a:lvl3pPr>
            <a:lvl4pPr marL="1563688" indent="-192088"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Calibri" pitchFamily="34" charset="0"/>
                <a:ea typeface="Arial"/>
              </a:defRPr>
            </a:lvl4pPr>
            <a:lvl5pPr marL="2085975" indent="-257175"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Calibri" pitchFamily="34" charset="0"/>
                <a:ea typeface="Arial"/>
              </a:defRPr>
            </a:lvl5pPr>
          </a:lstStyle>
          <a:p>
            <a:pPr lvl="0" algn="r"/>
            <a:fld id="{C82FA898-9788-4261-A728-089DF19E846B}" type="slidenum">
              <a:rPr lang="ru-RU" altLang="ru-RU" sz="1200"/>
              <a:t>1</a:t>
            </a:fld>
            <a:endParaRPr lang="ru-RU" altLang="ru-RU" sz="1200"/>
          </a:p>
        </p:txBody>
      </p:sp>
    </p:spTree>
  </p:cSld>
  <p:clrMapOvr>
    <a:masterClrMapping/>
  </p:clrMapOvr>
</p:notes>
</file>

<file path=ppt/notesSlides/notesSlide2.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name="">
    <p:spTree>
      <p:nvGrpSpPr>
        <p:cNvPr id="1" name=""/>
        <p:cNvGrpSpPr/>
        <p:nvPr/>
      </p:nvGrpSpPr>
      <p:grpSpPr/>
      <p:sp>
        <p:nvSpPr>
          <p:cNvPr id="14338" name="Образ слайда 1"/>
          <p:cNvSpPr>
            <a:spLocks noGrp="1" noRot="1" noChangeAspect="1" noTextEdit="1"/>
          </p:cNvSpPr>
          <p:nvPr>
            <p:ph type="sldImg" idx="2"/>
          </p:nvPr>
        </p:nvSpPr>
        <p:spPr bwMode="auto">
          <a:xfrm>
            <a:off x="1004888" y="685800"/>
            <a:ext cx="4848225" cy="3429000"/>
          </a:xfrm>
          <a:prstGeom prst="rect">
            <a:avLst/>
          </a:prstGeom>
          <a:noFill/>
          <a:ln w="12700">
            <a:solidFill>
              <a:srgbClr val="000000"/>
            </a:solidFill>
            <a:miter lim="800000"/>
          </a:ln>
        </p:spPr>
      </p:sp>
      <p:sp>
        <p:nvSpPr>
          <p:cNvPr id="14339" name="Заметки 2"/>
          <p:cNvSpPr>
            <a:spLocks noGrp="1"/>
          </p:cNvSpPr>
          <p:nvPr>
            <p:ph type="body" idx="3"/>
          </p:nvPr>
        </p:nvSpPr>
        <p:spPr bwMode="auto">
          <a:xfrm>
            <a:off x="685800" y="4343400"/>
            <a:ext cx="5486400" cy="4114800"/>
          </a:xfrm>
          <a:prstGeom prst="rect">
            <a:avLst/>
          </a:prstGeom>
          <a:noFill/>
          <a:ln w="9525">
            <a:noFill/>
            <a:miter lim="800000"/>
          </a:ln>
        </p:spPr>
        <p:txBody>
          <a:bodyPr vert="horz" wrap="square" lIns="91440" tIns="45720" rIns="91440" bIns="45720" anchor="t" anchorCtr="0">
            <a:noAutofit/>
          </a:bodyPr>
          <a:lstStyle>
            <a:lvl1pPr marL="0" indent="0" algn="l" defTabSz="914400" rtl="0" eaLnBrk="0" fontAlgn="base" hangingPunct="0">
              <a:lnSpc>
                <a:spcPct val="100000"/>
              </a:lnSpc>
              <a:spcBef>
                <a:spcPct val="30000"/>
              </a:spcBef>
              <a:spcAft>
                <a:spcPct val="0"/>
              </a:spcAft>
              <a:buClrTx/>
              <a:buSzTx/>
              <a:buFontTx/>
              <a:buNone/>
              <a:defRPr kumimoji="0" lang="ru-RU" altLang="en-US" sz="1200" b="0" i="0" u="none" baseline="0">
                <a:solidFill>
                  <a:schemeClr val="tx1"/>
                </a:solidFill>
                <a:effectLst/>
                <a:latin typeface="Calibri" pitchFamily="34" charset="0"/>
              </a:defRPr>
            </a:lvl1pPr>
            <a:lvl2pPr marL="457200" indent="0" algn="l" defTabSz="914400" rtl="0" eaLnBrk="0" fontAlgn="base" hangingPunct="0">
              <a:lnSpc>
                <a:spcPct val="100000"/>
              </a:lnSpc>
              <a:spcBef>
                <a:spcPct val="30000"/>
              </a:spcBef>
              <a:spcAft>
                <a:spcPct val="0"/>
              </a:spcAft>
              <a:buClrTx/>
              <a:buSzTx/>
              <a:buFontTx/>
              <a:buNone/>
              <a:defRPr kumimoji="0" lang="ru-RU" altLang="en-US" sz="1200" b="0" i="0" u="none" baseline="0">
                <a:solidFill>
                  <a:schemeClr val="tx1"/>
                </a:solidFill>
                <a:effectLst/>
                <a:latin typeface="Calibri" pitchFamily="34" charset="0"/>
              </a:defRPr>
            </a:lvl2pPr>
            <a:lvl3pPr marL="914400" indent="0" algn="l" defTabSz="914400" rtl="0" eaLnBrk="0" fontAlgn="base" hangingPunct="0">
              <a:lnSpc>
                <a:spcPct val="100000"/>
              </a:lnSpc>
              <a:spcBef>
                <a:spcPct val="30000"/>
              </a:spcBef>
              <a:spcAft>
                <a:spcPct val="0"/>
              </a:spcAft>
              <a:buClrTx/>
              <a:buSzTx/>
              <a:buFontTx/>
              <a:buNone/>
              <a:defRPr kumimoji="0" lang="ru-RU" altLang="en-US" sz="1200" b="0" i="0" u="none" baseline="0">
                <a:solidFill>
                  <a:schemeClr val="tx1"/>
                </a:solidFill>
                <a:effectLst/>
                <a:latin typeface="Calibri" pitchFamily="34" charset="0"/>
              </a:defRPr>
            </a:lvl3pPr>
            <a:lvl4pPr marL="1371600" indent="0" algn="l" defTabSz="914400" rtl="0" eaLnBrk="0" fontAlgn="base" hangingPunct="0">
              <a:lnSpc>
                <a:spcPct val="100000"/>
              </a:lnSpc>
              <a:spcBef>
                <a:spcPct val="30000"/>
              </a:spcBef>
              <a:spcAft>
                <a:spcPct val="0"/>
              </a:spcAft>
              <a:buClrTx/>
              <a:buSzTx/>
              <a:buFontTx/>
              <a:buNone/>
              <a:defRPr kumimoji="0" lang="ru-RU" altLang="en-US" sz="1200" b="0" i="0" u="none" baseline="0">
                <a:solidFill>
                  <a:schemeClr val="tx1"/>
                </a:solidFill>
                <a:effectLst/>
                <a:latin typeface="Calibri" pitchFamily="34" charset="0"/>
              </a:defRPr>
            </a:lvl4pPr>
            <a:lvl5pPr marL="1828800" indent="0" algn="l" defTabSz="914400" rtl="0" eaLnBrk="0" fontAlgn="base" hangingPunct="0">
              <a:lnSpc>
                <a:spcPct val="100000"/>
              </a:lnSpc>
              <a:spcBef>
                <a:spcPct val="30000"/>
              </a:spcBef>
              <a:spcAft>
                <a:spcPct val="0"/>
              </a:spcAft>
              <a:buClrTx/>
              <a:buSzTx/>
              <a:buFontTx/>
              <a:buNone/>
              <a:defRPr kumimoji="0" lang="ru-RU" altLang="en-US" sz="1200" b="0" i="0" u="none" baseline="0">
                <a:solidFill>
                  <a:schemeClr val="tx1"/>
                </a:solidFill>
                <a:effectLst/>
                <a:latin typeface="Calibri" pitchFamily="34" charset="0"/>
              </a:defRPr>
            </a:lvl5pPr>
          </a:lstStyle>
          <a:p>
            <a:pPr marL="0" indent="0"/>
          </a:p>
        </p:txBody>
      </p:sp>
      <p:sp>
        <p:nvSpPr>
          <p:cNvPr id="14340" name="Номер слайда 3"/>
          <p:cNvSpPr>
            <a:spLocks noGrp="1"/>
          </p:cNvSpPr>
          <p:nvPr>
            <p:ph type="sldNum"/>
          </p:nvPr>
        </p:nvSpPr>
        <p:spPr>
          <a:xfrm>
            <a:off x="3884613" y="8685213"/>
            <a:ext cx="2971800" cy="457200"/>
          </a:xfrm>
          <a:prstGeom prst="rect">
            <a:avLst/>
          </a:prstGeom>
          <a:noFill/>
          <a:ln>
            <a:noFill/>
            <a:miter lim="800000"/>
          </a:ln>
        </p:spPr>
        <p:txBody>
          <a:bodyPr anchor="b" anchorCtr="0">
            <a:noAutofit/>
          </a:bodyPr>
          <a:lstStyle>
            <a:lvl1pPr marL="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Calibri" pitchFamily="34" charset="0"/>
                <a:ea typeface="Arial"/>
              </a:defRPr>
            </a:lvl1pPr>
            <a:lvl2pPr marL="520700" indent="-6350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Calibri" pitchFamily="34" charset="0"/>
                <a:ea typeface="Arial"/>
              </a:defRPr>
            </a:lvl2pPr>
            <a:lvl3pPr marL="1042988" indent="-128588"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Calibri" pitchFamily="34" charset="0"/>
                <a:ea typeface="Arial"/>
              </a:defRPr>
            </a:lvl3pPr>
            <a:lvl4pPr marL="1563688" indent="-192088"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Calibri" pitchFamily="34" charset="0"/>
                <a:ea typeface="Arial"/>
              </a:defRPr>
            </a:lvl4pPr>
            <a:lvl5pPr marL="2085975" indent="-257175"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Calibri" pitchFamily="34" charset="0"/>
                <a:ea typeface="Arial"/>
              </a:defRPr>
            </a:lvl5pPr>
          </a:lstStyle>
          <a:p>
            <a:pPr lvl="0" algn="r"/>
            <a:fld id="{7DEE4989-FD7E-4A01-8D9C-F31AE6F5EF79}" type="slidenum">
              <a:rPr lang="ru-RU" altLang="ru-RU" sz="1200"/>
              <a:t>10</a:t>
            </a:fld>
            <a:endParaRPr lang="ru-RU" altLang="ru-RU" sz="1200"/>
          </a:p>
        </p:txBody>
      </p:sp>
    </p:spTree>
  </p:cSld>
  <p:clrMapOvr>
    <a:masterClrMapping/>
  </p:clrMapOvr>
</p:notes>
</file>

<file path=ppt/notesSlides/notesSlide3.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name="">
    <p:spTree>
      <p:nvGrpSpPr>
        <p:cNvPr id="1" name=""/>
        <p:cNvGrpSpPr/>
        <p:nvPr/>
      </p:nvGrpSpPr>
      <p:grpSpPr/>
      <p:sp>
        <p:nvSpPr>
          <p:cNvPr id="43010" name="Образ слайда 1"/>
          <p:cNvSpPr>
            <a:spLocks noGrp="1" noRot="1" noChangeAspect="1" noTextEdit="1"/>
          </p:cNvSpPr>
          <p:nvPr>
            <p:ph type="sldImg" idx="2"/>
          </p:nvPr>
        </p:nvSpPr>
        <p:spPr bwMode="auto">
          <a:xfrm>
            <a:off x="1004888" y="685800"/>
            <a:ext cx="4848225" cy="3429000"/>
          </a:xfrm>
          <a:prstGeom prst="rect">
            <a:avLst/>
          </a:prstGeom>
          <a:noFill/>
          <a:ln w="12700">
            <a:solidFill>
              <a:srgbClr val="000000"/>
            </a:solidFill>
            <a:miter lim="800000"/>
          </a:ln>
        </p:spPr>
      </p:sp>
      <p:sp>
        <p:nvSpPr>
          <p:cNvPr id="43011" name="Заметки 2"/>
          <p:cNvSpPr>
            <a:spLocks noGrp="1"/>
          </p:cNvSpPr>
          <p:nvPr>
            <p:ph type="body" idx="3"/>
          </p:nvPr>
        </p:nvSpPr>
        <p:spPr bwMode="auto">
          <a:xfrm>
            <a:off x="685800" y="4343400"/>
            <a:ext cx="5486400" cy="4114800"/>
          </a:xfrm>
          <a:prstGeom prst="rect">
            <a:avLst/>
          </a:prstGeom>
          <a:noFill/>
          <a:ln w="9525">
            <a:noFill/>
            <a:miter lim="800000"/>
          </a:ln>
        </p:spPr>
        <p:txBody>
          <a:bodyPr vert="horz" wrap="square" lIns="91440" tIns="45720" rIns="91440" bIns="45720" anchor="t" anchorCtr="0">
            <a:noAutofit/>
          </a:bodyPr>
          <a:lstStyle>
            <a:lvl1pPr marL="0" indent="0" algn="l" defTabSz="914400" rtl="0" eaLnBrk="0" fontAlgn="base" hangingPunct="0">
              <a:lnSpc>
                <a:spcPct val="100000"/>
              </a:lnSpc>
              <a:spcBef>
                <a:spcPct val="30000"/>
              </a:spcBef>
              <a:spcAft>
                <a:spcPct val="0"/>
              </a:spcAft>
              <a:buClrTx/>
              <a:buSzTx/>
              <a:buFontTx/>
              <a:buNone/>
              <a:defRPr kumimoji="0" lang="ru-RU" altLang="en-US" sz="1200" b="0" i="0" u="none" baseline="0">
                <a:solidFill>
                  <a:schemeClr val="tx1"/>
                </a:solidFill>
                <a:effectLst/>
                <a:latin typeface="Calibri" pitchFamily="34" charset="0"/>
              </a:defRPr>
            </a:lvl1pPr>
            <a:lvl2pPr marL="457200" indent="0" algn="l" defTabSz="914400" rtl="0" eaLnBrk="0" fontAlgn="base" hangingPunct="0">
              <a:lnSpc>
                <a:spcPct val="100000"/>
              </a:lnSpc>
              <a:spcBef>
                <a:spcPct val="30000"/>
              </a:spcBef>
              <a:spcAft>
                <a:spcPct val="0"/>
              </a:spcAft>
              <a:buClrTx/>
              <a:buSzTx/>
              <a:buFontTx/>
              <a:buNone/>
              <a:defRPr kumimoji="0" lang="ru-RU" altLang="en-US" sz="1200" b="0" i="0" u="none" baseline="0">
                <a:solidFill>
                  <a:schemeClr val="tx1"/>
                </a:solidFill>
                <a:effectLst/>
                <a:latin typeface="Calibri" pitchFamily="34" charset="0"/>
              </a:defRPr>
            </a:lvl2pPr>
            <a:lvl3pPr marL="914400" indent="0" algn="l" defTabSz="914400" rtl="0" eaLnBrk="0" fontAlgn="base" hangingPunct="0">
              <a:lnSpc>
                <a:spcPct val="100000"/>
              </a:lnSpc>
              <a:spcBef>
                <a:spcPct val="30000"/>
              </a:spcBef>
              <a:spcAft>
                <a:spcPct val="0"/>
              </a:spcAft>
              <a:buClrTx/>
              <a:buSzTx/>
              <a:buFontTx/>
              <a:buNone/>
              <a:defRPr kumimoji="0" lang="ru-RU" altLang="en-US" sz="1200" b="0" i="0" u="none" baseline="0">
                <a:solidFill>
                  <a:schemeClr val="tx1"/>
                </a:solidFill>
                <a:effectLst/>
                <a:latin typeface="Calibri" pitchFamily="34" charset="0"/>
              </a:defRPr>
            </a:lvl3pPr>
            <a:lvl4pPr marL="1371600" indent="0" algn="l" defTabSz="914400" rtl="0" eaLnBrk="0" fontAlgn="base" hangingPunct="0">
              <a:lnSpc>
                <a:spcPct val="100000"/>
              </a:lnSpc>
              <a:spcBef>
                <a:spcPct val="30000"/>
              </a:spcBef>
              <a:spcAft>
                <a:spcPct val="0"/>
              </a:spcAft>
              <a:buClrTx/>
              <a:buSzTx/>
              <a:buFontTx/>
              <a:buNone/>
              <a:defRPr kumimoji="0" lang="ru-RU" altLang="en-US" sz="1200" b="0" i="0" u="none" baseline="0">
                <a:solidFill>
                  <a:schemeClr val="tx1"/>
                </a:solidFill>
                <a:effectLst/>
                <a:latin typeface="Calibri" pitchFamily="34" charset="0"/>
              </a:defRPr>
            </a:lvl4pPr>
            <a:lvl5pPr marL="1828800" indent="0" algn="l" defTabSz="914400" rtl="0" eaLnBrk="0" fontAlgn="base" hangingPunct="0">
              <a:lnSpc>
                <a:spcPct val="100000"/>
              </a:lnSpc>
              <a:spcBef>
                <a:spcPct val="30000"/>
              </a:spcBef>
              <a:spcAft>
                <a:spcPct val="0"/>
              </a:spcAft>
              <a:buClrTx/>
              <a:buSzTx/>
              <a:buFontTx/>
              <a:buNone/>
              <a:defRPr kumimoji="0" lang="ru-RU" altLang="en-US" sz="1200" b="0" i="0" u="none" baseline="0">
                <a:solidFill>
                  <a:schemeClr val="tx1"/>
                </a:solidFill>
                <a:effectLst/>
                <a:latin typeface="Calibri" pitchFamily="34" charset="0"/>
              </a:defRPr>
            </a:lvl5pPr>
          </a:lstStyle>
          <a:p>
            <a:pPr marL="0" lvl="0" indent="0" eaLnBrk="1" hangingPunct="1">
              <a:spcBef>
                <a:spcPct val="0"/>
              </a:spcBef>
            </a:pPr>
            <a:endParaRPr lang="ru-RU" altLang="ru-RU"/>
          </a:p>
        </p:txBody>
      </p:sp>
      <p:sp>
        <p:nvSpPr>
          <p:cNvPr id="43012" name="Номер слайда 3"/>
          <p:cNvSpPr>
            <a:spLocks noGrp="1"/>
          </p:cNvSpPr>
          <p:nvPr>
            <p:ph type="sldNum"/>
          </p:nvPr>
        </p:nvSpPr>
        <p:spPr>
          <a:xfrm>
            <a:off x="3884613" y="8685213"/>
            <a:ext cx="2971800" cy="457200"/>
          </a:xfrm>
          <a:prstGeom prst="rect">
            <a:avLst/>
          </a:prstGeom>
          <a:noFill/>
          <a:ln>
            <a:noFill/>
            <a:miter lim="800000"/>
          </a:ln>
        </p:spPr>
        <p:txBody>
          <a:bodyPr anchor="b" anchorCtr="0">
            <a:noAutofit/>
          </a:bodyPr>
          <a:lstStyle>
            <a:lvl1pPr marL="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Calibri" pitchFamily="34" charset="0"/>
                <a:ea typeface="Arial"/>
              </a:defRPr>
            </a:lvl1pPr>
            <a:lvl2pPr marL="520700" indent="-6350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Calibri" pitchFamily="34" charset="0"/>
                <a:ea typeface="Arial"/>
              </a:defRPr>
            </a:lvl2pPr>
            <a:lvl3pPr marL="1042988" indent="-128588"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Calibri" pitchFamily="34" charset="0"/>
                <a:ea typeface="Arial"/>
              </a:defRPr>
            </a:lvl3pPr>
            <a:lvl4pPr marL="1563688" indent="-192088"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Calibri" pitchFamily="34" charset="0"/>
                <a:ea typeface="Arial"/>
              </a:defRPr>
            </a:lvl4pPr>
            <a:lvl5pPr marL="2085975" indent="-257175"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Calibri" pitchFamily="34" charset="0"/>
                <a:ea typeface="Arial"/>
              </a:defRPr>
            </a:lvl5pPr>
          </a:lstStyle>
          <a:p>
            <a:pPr marL="0" lvl="0" indent="0" algn="r"/>
            <a:fld id="{02BC82E7-8720-4B0C-BF7E-7CD3D654344D}" type="slidenum">
              <a:rPr lang="ru-RU" altLang="ru-RU" sz="1200"/>
              <a:t>37</a:t>
            </a:fld>
            <a:endParaRPr lang="ru-RU" altLang="ru-RU" sz="1200"/>
          </a:p>
        </p:txBody>
      </p:sp>
    </p:spTree>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type="title" preserve="1">
  <p:cSld name="Титульный слайд">
    <p:spTree>
      <p:nvGrpSpPr>
        <p:cNvPr id="1" name=""/>
        <p:cNvGrpSpPr/>
        <p:nvPr/>
      </p:nvGrpSpPr>
      <p:grpSpPr>
        <a:xfrm>
          <a:off x="0" y="0"/>
          <a:ext cx="0" cy="0"/>
        </a:xfrm>
      </p:grpSpPr>
      <p:sp>
        <p:nvSpPr>
          <p:cNvPr id="2" name="Заголовок 1"/>
          <p:cNvSpPr>
            <a:spLocks noGrp="1"/>
          </p:cNvSpPr>
          <p:nvPr>
            <p:ph type="ctrTitle"/>
          </p:nvPr>
        </p:nvSpPr>
        <p:spPr>
          <a:xfrm>
            <a:off x="802005" y="2348893"/>
            <a:ext cx="9089390" cy="1620771"/>
          </a:xfrm>
        </p:spPr>
        <p:txBody>
          <a:bodyPr/>
          <a:lstStyle/>
          <a:p>
            <a:r>
              <a:rPr lang="ru-RU"/>
              <a:t>Образец заголовка</a:t>
            </a:r>
          </a:p>
        </p:txBody>
      </p:sp>
      <p:sp>
        <p:nvSpPr>
          <p:cNvPr id="3" name="Подзаголовок 2"/>
          <p:cNvSpPr>
            <a:spLocks noGrp="1"/>
          </p:cNvSpPr>
          <p:nvPr>
            <p:ph type="subTitle" idx="1"/>
          </p:nvPr>
        </p:nvSpPr>
        <p:spPr>
          <a:xfrm>
            <a:off x="1604010" y="4284716"/>
            <a:ext cx="7485380" cy="1932323"/>
          </a:xfrm>
        </p:spPr>
        <p:txBody>
          <a:bodyPr/>
          <a:lstStyle>
            <a:lvl1pPr marL="0" indent="0" algn="ctr">
              <a:buNone/>
              <a:defRPr>
                <a:solidFill>
                  <a:schemeClr val="tx1">
                    <a:tint val="75000"/>
                  </a:schemeClr>
                </a:solidFill>
              </a:defRPr>
            </a:lvl1pPr>
            <a:lvl2pPr marL="521528" indent="0" algn="ctr">
              <a:buNone/>
              <a:defRPr>
                <a:solidFill>
                  <a:schemeClr val="tx1">
                    <a:tint val="75000"/>
                  </a:schemeClr>
                </a:solidFill>
              </a:defRPr>
            </a:lvl2pPr>
            <a:lvl3pPr marL="1043056" indent="0" algn="ctr">
              <a:buNone/>
              <a:defRPr>
                <a:solidFill>
                  <a:schemeClr val="tx1">
                    <a:tint val="75000"/>
                  </a:schemeClr>
                </a:solidFill>
              </a:defRPr>
            </a:lvl3pPr>
            <a:lvl4pPr marL="1564584" indent="0" algn="ctr">
              <a:buNone/>
              <a:defRPr>
                <a:solidFill>
                  <a:schemeClr val="tx1">
                    <a:tint val="75000"/>
                  </a:schemeClr>
                </a:solidFill>
              </a:defRPr>
            </a:lvl4pPr>
            <a:lvl5pPr marL="2086112" indent="0" algn="ctr">
              <a:buNone/>
              <a:defRPr>
                <a:solidFill>
                  <a:schemeClr val="tx1">
                    <a:tint val="75000"/>
                  </a:schemeClr>
                </a:solidFill>
              </a:defRPr>
            </a:lvl5pPr>
            <a:lvl6pPr marL="2607640" indent="0" algn="ctr">
              <a:buNone/>
              <a:defRPr>
                <a:solidFill>
                  <a:schemeClr val="tx1">
                    <a:tint val="75000"/>
                  </a:schemeClr>
                </a:solidFill>
              </a:defRPr>
            </a:lvl6pPr>
            <a:lvl7pPr marL="3129168" indent="0" algn="ctr">
              <a:buNone/>
              <a:defRPr>
                <a:solidFill>
                  <a:schemeClr val="tx1">
                    <a:tint val="75000"/>
                  </a:schemeClr>
                </a:solidFill>
              </a:defRPr>
            </a:lvl7pPr>
            <a:lvl8pPr marL="3650696" indent="0" algn="ctr">
              <a:buNone/>
              <a:defRPr>
                <a:solidFill>
                  <a:schemeClr val="tx1">
                    <a:tint val="75000"/>
                  </a:schemeClr>
                </a:solidFill>
              </a:defRPr>
            </a:lvl8pPr>
            <a:lvl9pPr marL="4172224" indent="0" algn="ctr">
              <a:buNone/>
              <a:defRPr>
                <a:solidFill>
                  <a:schemeClr val="tx1">
                    <a:tint val="75000"/>
                  </a:schemeClr>
                </a:solidFill>
              </a:defRPr>
            </a:lvl9pPr>
          </a:lstStyle>
          <a:p>
            <a:r>
              <a:rPr lang="ru-RU"/>
              <a:t>Образец подзаголовка</a:t>
            </a:r>
          </a:p>
        </p:txBody>
      </p:sp>
      <p:sp>
        <p:nvSpPr>
          <p:cNvPr id="4" name="Дата 3"/>
          <p:cNvSpPr>
            <a:spLocks noGrp="1"/>
          </p:cNvSpPr>
          <p:nvPr>
            <p:ph type="dt" sz="half" idx="10"/>
          </p:nvPr>
        </p:nvSpPr>
        <p:spPr>
          <a:xfrm>
            <a:off x="534988" y="7008813"/>
            <a:ext cx="2495550" cy="401637"/>
          </a:xfrm>
          <a:prstGeom prst="rect">
            <a:avLst/>
          </a:prstGeom>
        </p:spPr>
        <p:txBody>
          <a:bodyPr vert="horz" lIns="104306" tIns="52153" rIns="104306" bIns="52153" rtlCol="0" anchor="ctr"/>
          <a:lstStyle>
            <a:lvl1pPr algn="l" eaLnBrk="1" fontAlgn="auto" hangingPunct="1">
              <a:spcBef>
                <a:spcPct val="0"/>
              </a:spcBef>
              <a:spcAft>
                <a:spcPct val="0"/>
              </a:spcAft>
              <a:defRPr sz="1400">
                <a:solidFill>
                  <a:schemeClr val="tx1">
                    <a:tint val="75000"/>
                  </a:schemeClr>
                </a:solidFill>
                <a:latin typeface="+mn-lt"/>
                <a:cs typeface="+mn-cs"/>
              </a:defRPr>
            </a:lvl1pPr>
          </a:lstStyle>
          <a:p>
            <a:pPr marL="0" marR="0" lvl="0" indent="0" algn="l" defTabSz="914400" rtl="0" eaLnBrk="1" fontAlgn="auto" latinLnBrk="0" hangingPunct="1">
              <a:lnSpc>
                <a:spcPct val="100000"/>
              </a:lnSpc>
              <a:spcBef>
                <a:spcPct val="0"/>
              </a:spcBef>
              <a:spcAft>
                <a:spcPct val="0"/>
              </a:spcAft>
              <a:buClrTx/>
              <a:buSzTx/>
              <a:buFontTx/>
              <a:buNone/>
              <a:defRPr/>
            </a:pPr>
            <a:fld id="{C256A7EA-2670-4F3D-BE90-C43FDF3DB467}" type="hfDateTime">
              <a:rPr kumimoji="0" lang="ru-RU" sz="1400" b="0" i="0" u="none" strike="noStrike" kern="1200" cap="none" spc="0" normalizeH="0" baseline="0" noProof="0">
                <a:ln>
                  <a:noFill/>
                </a:ln>
                <a:solidFill>
                  <a:schemeClr val="tx1">
                    <a:tint val="75000"/>
                  </a:schemeClr>
                </a:solidFill>
                <a:effectLst/>
                <a:uLnTx/>
                <a:uFillTx/>
                <a:latin typeface="+mn-lt"/>
                <a:ea typeface="+mn-ea"/>
                <a:cs typeface="+mn-cs"/>
              </a:rPr>
              <a:pPr marL="0" marR="0" lvl="0" indent="0" algn="l" defTabSz="914400" rtl="0" eaLnBrk="1" fontAlgn="auto" latinLnBrk="0" hangingPunct="1">
                <a:lnSpc>
                  <a:spcPct val="100000"/>
                </a:lnSpc>
                <a:spcBef>
                  <a:spcPct val="0"/>
                </a:spcBef>
                <a:spcAft>
                  <a:spcPct val="0"/>
                </a:spcAft>
                <a:buClrTx/>
                <a:buSzTx/>
                <a:buFontTx/>
                <a:buNone/>
                <a:defRPr/>
              </a:pPr>
              <a:t>*</a:t>
            </a:fld>
            <a:endParaRPr kumimoji="0" lang="ru-RU" sz="14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5" name="Нижний колонтитул 4"/>
          <p:cNvSpPr>
            <a:spLocks noGrp="1"/>
          </p:cNvSpPr>
          <p:nvPr>
            <p:ph type="ftr" sz="quarter" idx="11"/>
          </p:nvPr>
        </p:nvSpPr>
        <p:spPr>
          <a:xfrm>
            <a:off x="3652838" y="7008813"/>
            <a:ext cx="3387725" cy="401637"/>
          </a:xfrm>
          <a:prstGeom prst="rect">
            <a:avLst/>
          </a:prstGeom>
        </p:spPr>
        <p:txBody>
          <a:bodyPr vert="horz" lIns="104306" tIns="52153" rIns="104306" bIns="52153" rtlCol="0" anchor="ctr"/>
          <a:lstStyle>
            <a:lvl1pPr algn="ctr" eaLnBrk="1" fontAlgn="auto" hangingPunct="1">
              <a:spcBef>
                <a:spcPct val="0"/>
              </a:spcBef>
              <a:spcAft>
                <a:spcPct val="0"/>
              </a:spcAft>
              <a:defRPr sz="1400">
                <a:solidFill>
                  <a:schemeClr val="tx1">
                    <a:tint val="75000"/>
                  </a:schemeClr>
                </a:solidFill>
                <a:latin typeface="+mn-lt"/>
                <a:cs typeface="+mn-cs"/>
              </a:defRPr>
            </a:lvl1p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ru-RU" sz="14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Номер слайда 5"/>
          <p:cNvSpPr>
            <a:spLocks noGrp="1"/>
          </p:cNvSpPr>
          <p:nvPr>
            <p:ph type="sldNum" sz="quarter" idx="12"/>
          </p:nvPr>
        </p:nvSpPr>
        <p:spPr>
          <a:xfrm>
            <a:off x="7662863" y="7008813"/>
            <a:ext cx="2495550" cy="401637"/>
          </a:xfrm>
          <a:prstGeom prst="rect">
            <a:avLst/>
          </a:prstGeom>
        </p:spPr>
        <p:txBody>
          <a:bodyPr vert="horz" wrap="square" lIns="104306" tIns="52153" rIns="104306" bIns="52153" numCol="1" anchor="ctr" anchorCtr="0" compatLnSpc="1">
            <a:prstTxWarp prst="textNoShape">
              <a:avLst/>
            </a:prstTxWarp>
          </a:bodyPr>
          <a:lstStyle>
            <a:lvl1pPr algn="r" eaLnBrk="1" hangingPunct="1">
              <a:defRPr sz="1400">
                <a:solidFill>
                  <a:srgbClr val="898989"/>
                </a:solidFill>
              </a:defRPr>
            </a:lvl1pPr>
          </a:lstStyle>
          <a:p>
            <a:pPr marL="0" marR="0" lvl="0" indent="0" algn="r" defTabSz="914400" rtl="0" eaLnBrk="1" fontAlgn="base" latinLnBrk="0" hangingPunct="1">
              <a:lnSpc>
                <a:spcPct val="100000"/>
              </a:lnSpc>
              <a:spcBef>
                <a:spcPct val="0"/>
              </a:spcBef>
              <a:spcAft>
                <a:spcPct val="0"/>
              </a:spcAft>
              <a:buClrTx/>
              <a:buSzTx/>
              <a:buFontTx/>
              <a:buNone/>
              <a:defRPr/>
            </a:pPr>
            <a:fld id="{1EBBA900-D3C9-46B0-8629-E9601DE112A8}" type="slidenum">
              <a:rPr kumimoji="0" lang="ru-RU" altLang="ru-RU" sz="1400" b="0" i="0" u="none" strike="noStrike" kern="1200" cap="none" spc="0" normalizeH="0" baseline="0" noProof="0" smtClean="0">
                <a:ln>
                  <a:noFill/>
                </a:ln>
                <a:solidFill>
                  <a:srgbClr val="898989"/>
                </a:solidFill>
                <a:effectLst/>
                <a:uLnTx/>
                <a:uFillTx/>
                <a:latin typeface="Calibri"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defRPr/>
              </a:pPr>
              <a:t>*</a:t>
            </a:fld>
            <a:endParaRPr kumimoji="0" lang="ru-RU" altLang="ru-RU" sz="1400" b="0" i="0" u="none" strike="noStrike" kern="1200" cap="none" spc="0" normalizeH="0" baseline="0" noProof="0" smtClean="0">
              <a:ln>
                <a:noFill/>
              </a:ln>
              <a:solidFill>
                <a:srgbClr val="898989"/>
              </a:solidFill>
              <a:effectLst/>
              <a:uLnTx/>
              <a:uFillTx/>
              <a:latin typeface="Calibri" panose="020f0502020204030204" pitchFamily="34" charset="0"/>
              <a:ea typeface="+mn-ea"/>
              <a:cs typeface="Arial" panose="020b0604020202020204" pitchFamily="34" charset="0"/>
            </a:endParaRPr>
          </a:p>
        </p:txBody>
      </p:sp>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type="obj" preserve="1">
  <p:cSld name="Заголовок и объект">
    <p:spTree>
      <p:nvGrpSpPr>
        <p:cNvPr id="1" name=""/>
        <p:cNvGrpSpPr/>
        <p:nvPr/>
      </p:nvGrpSpPr>
      <p:grpSpPr>
        <a:xfrm>
          <a:off x="0" y="0"/>
          <a:ext cx="0" cy="0"/>
        </a:xfrm>
      </p:grpSpPr>
      <p:sp>
        <p:nvSpPr>
          <p:cNvPr id="2" name="Заголовок 1"/>
          <p:cNvSpPr>
            <a:spLocks noGrp="1"/>
          </p:cNvSpPr>
          <p:nvPr>
            <p:ph type="title"/>
          </p:nvPr>
        </p:nvSpPr>
        <p:spPr/>
        <p:txBody>
          <a:bodyPr/>
          <a:lstStyle/>
          <a:p>
            <a:r>
              <a:rPr lang="ru-RU"/>
              <a:t>Образец заголовка</a:t>
            </a:r>
          </a:p>
        </p:txBody>
      </p:sp>
      <p:sp>
        <p:nvSpPr>
          <p:cNvPr id="3" name="Объект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a:xfrm>
            <a:off x="534988" y="7008813"/>
            <a:ext cx="2495550" cy="401637"/>
          </a:xfrm>
          <a:prstGeom prst="rect">
            <a:avLst/>
          </a:prstGeom>
        </p:spPr>
        <p:txBody>
          <a:bodyPr vert="horz" lIns="104306" tIns="52153" rIns="104306" bIns="52153" rtlCol="0" anchor="ctr"/>
          <a:lstStyle>
            <a:lvl1pPr algn="l" eaLnBrk="1" fontAlgn="auto" hangingPunct="1">
              <a:spcBef>
                <a:spcPct val="0"/>
              </a:spcBef>
              <a:spcAft>
                <a:spcPct val="0"/>
              </a:spcAft>
              <a:defRPr sz="1400">
                <a:solidFill>
                  <a:schemeClr val="tx1">
                    <a:tint val="75000"/>
                  </a:schemeClr>
                </a:solidFill>
                <a:latin typeface="+mn-lt"/>
                <a:cs typeface="+mn-cs"/>
              </a:defRPr>
            </a:lvl1pPr>
          </a:lstStyle>
          <a:p>
            <a:pPr marL="0" marR="0" lvl="0" indent="0" algn="l" defTabSz="914400" rtl="0" eaLnBrk="1" fontAlgn="auto" latinLnBrk="0" hangingPunct="1">
              <a:lnSpc>
                <a:spcPct val="100000"/>
              </a:lnSpc>
              <a:spcBef>
                <a:spcPct val="0"/>
              </a:spcBef>
              <a:spcAft>
                <a:spcPct val="0"/>
              </a:spcAft>
              <a:buClrTx/>
              <a:buSzTx/>
              <a:buFontTx/>
              <a:buNone/>
              <a:defRPr/>
            </a:pPr>
            <a:fld id="{C256A7EA-2670-4F3D-BE90-C43FDF3DB467}" type="hfDateTime">
              <a:rPr kumimoji="0" lang="ru-RU" sz="1400" b="0" i="0" u="none" strike="noStrike" kern="1200" cap="none" spc="0" normalizeH="0" baseline="0" noProof="0">
                <a:ln>
                  <a:noFill/>
                </a:ln>
                <a:solidFill>
                  <a:schemeClr val="tx1">
                    <a:tint val="75000"/>
                  </a:schemeClr>
                </a:solidFill>
                <a:effectLst/>
                <a:uLnTx/>
                <a:uFillTx/>
                <a:latin typeface="+mn-lt"/>
                <a:ea typeface="+mn-ea"/>
                <a:cs typeface="+mn-cs"/>
              </a:rPr>
              <a:pPr marL="0" marR="0" lvl="0" indent="0" algn="l" defTabSz="914400" rtl="0" eaLnBrk="1" fontAlgn="auto" latinLnBrk="0" hangingPunct="1">
                <a:lnSpc>
                  <a:spcPct val="100000"/>
                </a:lnSpc>
                <a:spcBef>
                  <a:spcPct val="0"/>
                </a:spcBef>
                <a:spcAft>
                  <a:spcPct val="0"/>
                </a:spcAft>
                <a:buClrTx/>
                <a:buSzTx/>
                <a:buFontTx/>
                <a:buNone/>
                <a:defRPr/>
              </a:pPr>
              <a:t>*</a:t>
            </a:fld>
            <a:endParaRPr kumimoji="0" lang="ru-RU" sz="14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5" name="Нижний колонтитул 4"/>
          <p:cNvSpPr>
            <a:spLocks noGrp="1"/>
          </p:cNvSpPr>
          <p:nvPr>
            <p:ph type="ftr" sz="quarter" idx="11"/>
          </p:nvPr>
        </p:nvSpPr>
        <p:spPr>
          <a:xfrm>
            <a:off x="3652838" y="7008813"/>
            <a:ext cx="3387725" cy="401637"/>
          </a:xfrm>
          <a:prstGeom prst="rect">
            <a:avLst/>
          </a:prstGeom>
        </p:spPr>
        <p:txBody>
          <a:bodyPr vert="horz" lIns="104306" tIns="52153" rIns="104306" bIns="52153" rtlCol="0" anchor="ctr"/>
          <a:lstStyle>
            <a:lvl1pPr algn="ctr" eaLnBrk="1" fontAlgn="auto" hangingPunct="1">
              <a:spcBef>
                <a:spcPct val="0"/>
              </a:spcBef>
              <a:spcAft>
                <a:spcPct val="0"/>
              </a:spcAft>
              <a:defRPr sz="1400">
                <a:solidFill>
                  <a:schemeClr val="tx1">
                    <a:tint val="75000"/>
                  </a:schemeClr>
                </a:solidFill>
                <a:latin typeface="+mn-lt"/>
                <a:cs typeface="+mn-cs"/>
              </a:defRPr>
            </a:lvl1p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ru-RU" sz="14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Номер слайда 5"/>
          <p:cNvSpPr>
            <a:spLocks noGrp="1"/>
          </p:cNvSpPr>
          <p:nvPr>
            <p:ph type="sldNum" sz="quarter" idx="12"/>
          </p:nvPr>
        </p:nvSpPr>
        <p:spPr>
          <a:xfrm>
            <a:off x="7662863" y="7008813"/>
            <a:ext cx="2495550" cy="401637"/>
          </a:xfrm>
          <a:prstGeom prst="rect">
            <a:avLst/>
          </a:prstGeom>
        </p:spPr>
        <p:txBody>
          <a:bodyPr vert="horz" wrap="square" lIns="104306" tIns="52153" rIns="104306" bIns="52153" numCol="1" anchor="ctr" anchorCtr="0" compatLnSpc="1">
            <a:prstTxWarp prst="textNoShape">
              <a:avLst/>
            </a:prstTxWarp>
          </a:bodyPr>
          <a:lstStyle>
            <a:lvl1pPr algn="r" eaLnBrk="1" hangingPunct="1">
              <a:defRPr sz="1400">
                <a:solidFill>
                  <a:srgbClr val="898989"/>
                </a:solidFill>
              </a:defRPr>
            </a:lvl1pPr>
          </a:lstStyle>
          <a:p>
            <a:pPr marL="0" marR="0" lvl="0" indent="0" algn="r" defTabSz="914400" rtl="0" eaLnBrk="1" fontAlgn="base" latinLnBrk="0" hangingPunct="1">
              <a:lnSpc>
                <a:spcPct val="100000"/>
              </a:lnSpc>
              <a:spcBef>
                <a:spcPct val="0"/>
              </a:spcBef>
              <a:spcAft>
                <a:spcPct val="0"/>
              </a:spcAft>
              <a:buClrTx/>
              <a:buSzTx/>
              <a:buFontTx/>
              <a:buNone/>
              <a:defRPr/>
            </a:pPr>
            <a:fld id="{1EBBA900-D3C9-46B0-8629-E9601DE112A8}" type="slidenum">
              <a:rPr kumimoji="0" lang="ru-RU" altLang="ru-RU" sz="1400" b="0" i="0" u="none" strike="noStrike" kern="1200" cap="none" spc="0" normalizeH="0" baseline="0" noProof="0" smtClean="0">
                <a:ln>
                  <a:noFill/>
                </a:ln>
                <a:solidFill>
                  <a:srgbClr val="898989"/>
                </a:solidFill>
                <a:effectLst/>
                <a:uLnTx/>
                <a:uFillTx/>
                <a:latin typeface="Calibri"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defRPr/>
              </a:pPr>
              <a:t>*</a:t>
            </a:fld>
            <a:endParaRPr kumimoji="0" lang="ru-RU" altLang="ru-RU" sz="1400" b="0" i="0" u="none" strike="noStrike" kern="1200" cap="none" spc="0" normalizeH="0" baseline="0" noProof="0" smtClean="0">
              <a:ln>
                <a:noFill/>
              </a:ln>
              <a:solidFill>
                <a:srgbClr val="898989"/>
              </a:solidFill>
              <a:effectLst/>
              <a:uLnTx/>
              <a:uFillTx/>
              <a:latin typeface="Calibri" pitchFamily="34" charset="0"/>
              <a:ea typeface="+mn-ea"/>
              <a:cs typeface="Arial" panose="020b0604020202020204" pitchFamily="34" charset="0"/>
            </a:endParaRPr>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type="blank" preserve="1">
  <p:cSld name="Пустой слайд">
    <p:spTree>
      <p:nvGrpSpPr>
        <p:cNvPr id="1" name=""/>
        <p:cNvGrpSpPr/>
        <p:nvPr/>
      </p:nvGrpSpPr>
      <p:grpSpPr>
        <a:xfrm>
          <a:off x="0" y="0"/>
          <a:ext cx="0" cy="0"/>
        </a:xfrm>
      </p:grpSpPr>
      <p:sp>
        <p:nvSpPr>
          <p:cNvPr id="2" name="Дата 3"/>
          <p:cNvSpPr>
            <a:spLocks noGrp="1"/>
          </p:cNvSpPr>
          <p:nvPr>
            <p:ph type="dt" sz="half" idx="10"/>
          </p:nvPr>
        </p:nvSpPr>
        <p:spPr>
          <a:xfrm>
            <a:off x="534988" y="7008813"/>
            <a:ext cx="2495550" cy="401637"/>
          </a:xfrm>
          <a:prstGeom prst="rect">
            <a:avLst/>
          </a:prstGeom>
        </p:spPr>
        <p:txBody>
          <a:bodyPr vert="horz" lIns="104306" tIns="52153" rIns="104306" bIns="52153" rtlCol="0" anchor="ctr"/>
          <a:lstStyle>
            <a:lvl1pPr algn="l" eaLnBrk="1" fontAlgn="auto" hangingPunct="1">
              <a:spcBef>
                <a:spcPct val="0"/>
              </a:spcBef>
              <a:spcAft>
                <a:spcPct val="0"/>
              </a:spcAft>
              <a:defRPr sz="1400">
                <a:solidFill>
                  <a:schemeClr val="tx1">
                    <a:tint val="75000"/>
                  </a:schemeClr>
                </a:solidFill>
                <a:latin typeface="+mn-lt"/>
                <a:cs typeface="+mn-cs"/>
              </a:defRPr>
            </a:lvl1pPr>
          </a:lstStyle>
          <a:p>
            <a:pPr marL="0" marR="0" lvl="0" indent="0" algn="l" defTabSz="914400" rtl="0" eaLnBrk="1" fontAlgn="auto" latinLnBrk="0" hangingPunct="1">
              <a:lnSpc>
                <a:spcPct val="100000"/>
              </a:lnSpc>
              <a:spcBef>
                <a:spcPct val="0"/>
              </a:spcBef>
              <a:spcAft>
                <a:spcPct val="0"/>
              </a:spcAft>
              <a:buClrTx/>
              <a:buSzTx/>
              <a:buFontTx/>
              <a:buNone/>
              <a:defRPr/>
            </a:pPr>
            <a:fld id="{C256A7EA-2670-4F3D-BE90-C43FDF3DB467}" type="hfDateTime">
              <a:rPr kumimoji="0" lang="ru-RU" sz="1400" b="0" i="0" u="none" strike="noStrike" kern="1200" cap="none" spc="0" normalizeH="0" baseline="0" noProof="0">
                <a:ln>
                  <a:noFill/>
                </a:ln>
                <a:solidFill>
                  <a:schemeClr val="tx1">
                    <a:tint val="75000"/>
                  </a:schemeClr>
                </a:solidFill>
                <a:effectLst/>
                <a:uLnTx/>
                <a:uFillTx/>
                <a:latin typeface="+mn-lt"/>
                <a:ea typeface="+mn-ea"/>
                <a:cs typeface="+mn-cs"/>
              </a:rPr>
              <a:pPr marL="0" marR="0" lvl="0" indent="0" algn="l" defTabSz="914400" rtl="0" eaLnBrk="1" fontAlgn="auto" latinLnBrk="0" hangingPunct="1">
                <a:lnSpc>
                  <a:spcPct val="100000"/>
                </a:lnSpc>
                <a:spcBef>
                  <a:spcPct val="0"/>
                </a:spcBef>
                <a:spcAft>
                  <a:spcPct val="0"/>
                </a:spcAft>
                <a:buClrTx/>
                <a:buSzTx/>
                <a:buFontTx/>
                <a:buNone/>
                <a:defRPr/>
              </a:pPr>
              <a:t>*</a:t>
            </a:fld>
            <a:endParaRPr kumimoji="0" lang="ru-RU" sz="14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3" name="Нижний колонтитул 4"/>
          <p:cNvSpPr>
            <a:spLocks noGrp="1"/>
          </p:cNvSpPr>
          <p:nvPr>
            <p:ph type="ftr" sz="quarter" idx="11"/>
          </p:nvPr>
        </p:nvSpPr>
        <p:spPr>
          <a:xfrm>
            <a:off x="3652838" y="7008813"/>
            <a:ext cx="3387725" cy="401637"/>
          </a:xfrm>
          <a:prstGeom prst="rect">
            <a:avLst/>
          </a:prstGeom>
        </p:spPr>
        <p:txBody>
          <a:bodyPr vert="horz" lIns="104306" tIns="52153" rIns="104306" bIns="52153" rtlCol="0" anchor="ctr"/>
          <a:lstStyle>
            <a:lvl1pPr algn="ctr" eaLnBrk="1" fontAlgn="auto" hangingPunct="1">
              <a:spcBef>
                <a:spcPct val="0"/>
              </a:spcBef>
              <a:spcAft>
                <a:spcPct val="0"/>
              </a:spcAft>
              <a:defRPr sz="1400">
                <a:solidFill>
                  <a:schemeClr val="tx1">
                    <a:tint val="75000"/>
                  </a:schemeClr>
                </a:solidFill>
                <a:latin typeface="+mn-lt"/>
                <a:cs typeface="+mn-cs"/>
              </a:defRPr>
            </a:lvl1p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ru-RU" sz="14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4" name="Номер слайда 5"/>
          <p:cNvSpPr>
            <a:spLocks noGrp="1"/>
          </p:cNvSpPr>
          <p:nvPr>
            <p:ph type="sldNum" sz="quarter" idx="12"/>
          </p:nvPr>
        </p:nvSpPr>
        <p:spPr>
          <a:xfrm>
            <a:off x="7662863" y="7008813"/>
            <a:ext cx="2495550" cy="401637"/>
          </a:xfrm>
          <a:prstGeom prst="rect">
            <a:avLst/>
          </a:prstGeom>
        </p:spPr>
        <p:txBody>
          <a:bodyPr vert="horz" wrap="square" lIns="104306" tIns="52153" rIns="104306" bIns="52153" numCol="1" anchor="ctr" anchorCtr="0" compatLnSpc="1">
            <a:prstTxWarp prst="textNoShape">
              <a:avLst/>
            </a:prstTxWarp>
          </a:bodyPr>
          <a:lstStyle>
            <a:lvl1pPr algn="r" eaLnBrk="1" hangingPunct="1">
              <a:defRPr sz="1400">
                <a:solidFill>
                  <a:srgbClr val="898989"/>
                </a:solidFill>
              </a:defRPr>
            </a:lvl1pPr>
          </a:lstStyle>
          <a:p>
            <a:pPr marL="0" marR="0" lvl="0" indent="0" algn="r" defTabSz="914400" rtl="0" eaLnBrk="1" fontAlgn="base" latinLnBrk="0" hangingPunct="1">
              <a:lnSpc>
                <a:spcPct val="100000"/>
              </a:lnSpc>
              <a:spcBef>
                <a:spcPct val="0"/>
              </a:spcBef>
              <a:spcAft>
                <a:spcPct val="0"/>
              </a:spcAft>
              <a:buClrTx/>
              <a:buSzTx/>
              <a:buFontTx/>
              <a:buNone/>
              <a:defRPr/>
            </a:pPr>
            <a:fld id="{1EBBA900-D3C9-46B0-8629-E9601DE112A8}" type="slidenum">
              <a:rPr kumimoji="0" lang="ru-RU" altLang="ru-RU" sz="1400" b="0" i="0" u="none" strike="noStrike" kern="1200" cap="none" spc="0" normalizeH="0" baseline="0" noProof="0" smtClean="0">
                <a:ln>
                  <a:noFill/>
                </a:ln>
                <a:solidFill>
                  <a:srgbClr val="898989"/>
                </a:solidFill>
                <a:effectLst/>
                <a:uLnTx/>
                <a:uFillTx/>
                <a:latin typeface="Calibri"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defRPr/>
              </a:pPr>
              <a:t>*</a:t>
            </a:fld>
            <a:endParaRPr kumimoji="0" lang="ru-RU" altLang="ru-RU" sz="1400" b="0" i="0" u="none" strike="noStrike" kern="1200" cap="none" spc="0" normalizeH="0" baseline="0" noProof="0" smtClean="0">
              <a:ln>
                <a:noFill/>
              </a:ln>
              <a:solidFill>
                <a:srgbClr val="898989"/>
              </a:solidFill>
              <a:effectLst/>
              <a:uLnTx/>
              <a:uFillTx/>
              <a:latin typeface="Calibri" pitchFamily="34" charset="0"/>
              <a:ea typeface="+mn-ea"/>
              <a:cs typeface="Arial" panose="020b0604020202020204" pitchFamily="34" charset="0"/>
            </a:endParaRPr>
          </a:p>
        </p:txBody>
      </p:sp>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bg>
      <p:bgPr>
        <a:gradFill rotWithShape="1">
          <a:gsLst>
            <a:gs pos="0">
              <a:srgbClr val="8488C4"/>
            </a:gs>
            <a:gs pos="53000">
              <a:srgbClr val="D4DEFF"/>
            </a:gs>
            <a:gs pos="83000">
              <a:srgbClr val="D4DEFF"/>
            </a:gs>
            <a:gs pos="100000">
              <a:srgbClr val="96AB94"/>
            </a:gs>
          </a:gsLst>
          <a:lin ang="2700000"/>
        </a:gradFill>
      </p:bgPr>
    </p:bg>
    <p:spTree>
      <p:nvGrpSpPr>
        <p:cNvPr id="1" name=""/>
        <p:cNvGrpSpPr/>
        <p:nvPr/>
      </p:nvGrpSpPr>
      <p:grpSpPr/>
      <p:sp>
        <p:nvSpPr>
          <p:cNvPr id="1026" name="Заголовок 1"/>
          <p:cNvSpPr>
            <a:spLocks noGrp="1"/>
          </p:cNvSpPr>
          <p:nvPr>
            <p:ph type="title"/>
          </p:nvPr>
        </p:nvSpPr>
        <p:spPr>
          <a:xfrm>
            <a:off x="534988" y="303213"/>
            <a:ext cx="9623425" cy="1260475"/>
          </a:xfrm>
          <a:prstGeom prst="rect">
            <a:avLst/>
          </a:prstGeom>
          <a:noFill/>
          <a:ln>
            <a:noFill/>
            <a:miter lim="800000"/>
          </a:ln>
        </p:spPr>
        <p:txBody>
          <a:bodyPr lIns="104306" tIns="52153" rIns="104306" bIns="52153" anchor="ctr" anchorCtr="0">
            <a:noAutofit/>
          </a:bodyPr>
          <a:lstStyle>
            <a:lvl1pPr marL="0" indent="0" algn="ctr" defTabSz="914400" rtl="0" eaLnBrk="0" fontAlgn="base" hangingPunct="0">
              <a:lnSpc>
                <a:spcPct val="100000"/>
              </a:lnSpc>
              <a:spcBef>
                <a:spcPct val="0"/>
              </a:spcBef>
              <a:spcAft>
                <a:spcPct val="0"/>
              </a:spcAft>
              <a:buClrTx/>
              <a:buSzTx/>
              <a:buFontTx/>
              <a:buNone/>
              <a:defRPr kumimoji="0" lang="ru-RU" altLang="en-US" sz="5000" b="0" i="0" u="none" kern="1200" baseline="0">
                <a:solidFill>
                  <a:schemeClr val="tx1"/>
                </a:solidFill>
                <a:latin typeface="+mj-lt"/>
                <a:ea typeface="+mj-ea"/>
                <a:cs typeface="+mj-cs"/>
              </a:defRPr>
            </a:lvl1pPr>
            <a:lvl2pPr algn="ctr" rtl="0" eaLnBrk="0" fontAlgn="base" hangingPunct="0">
              <a:spcBef>
                <a:spcPct val="0"/>
              </a:spcBef>
              <a:spcAft>
                <a:spcPct val="0"/>
              </a:spcAft>
              <a:defRPr lang="ru-RU" altLang="en-US" sz="5000">
                <a:solidFill>
                  <a:schemeClr val="tx1"/>
                </a:solidFill>
                <a:latin typeface="Calibri" pitchFamily="34" charset="0"/>
              </a:defRPr>
            </a:lvl2pPr>
            <a:lvl3pPr algn="ctr" rtl="0" eaLnBrk="0" fontAlgn="base" hangingPunct="0">
              <a:spcBef>
                <a:spcPct val="0"/>
              </a:spcBef>
              <a:spcAft>
                <a:spcPct val="0"/>
              </a:spcAft>
              <a:defRPr lang="ru-RU" altLang="en-US" sz="5000">
                <a:solidFill>
                  <a:schemeClr val="tx1"/>
                </a:solidFill>
                <a:latin typeface="Calibri" pitchFamily="34" charset="0"/>
              </a:defRPr>
            </a:lvl3pPr>
            <a:lvl4pPr algn="ctr" rtl="0" eaLnBrk="0" fontAlgn="base" hangingPunct="0">
              <a:spcBef>
                <a:spcPct val="0"/>
              </a:spcBef>
              <a:spcAft>
                <a:spcPct val="0"/>
              </a:spcAft>
              <a:defRPr lang="ru-RU" altLang="en-US" sz="5000">
                <a:solidFill>
                  <a:schemeClr val="tx1"/>
                </a:solidFill>
                <a:latin typeface="Calibri" pitchFamily="34" charset="0"/>
              </a:defRPr>
            </a:lvl4pPr>
            <a:lvl5pPr algn="ctr" rtl="0" eaLnBrk="0" fontAlgn="base" hangingPunct="0">
              <a:spcBef>
                <a:spcPct val="0"/>
              </a:spcBef>
              <a:spcAft>
                <a:spcPct val="0"/>
              </a:spcAft>
              <a:defRPr lang="ru-RU" altLang="en-US" sz="5000">
                <a:solidFill>
                  <a:schemeClr val="tx1"/>
                </a:solidFill>
                <a:latin typeface="Calibri" pitchFamily="34" charset="0"/>
              </a:defRPr>
            </a:lvl5pPr>
            <a:lvl6pPr marL="521528" algn="ctr" rtl="0" fontAlgn="base">
              <a:spcBef>
                <a:spcPct val="0"/>
              </a:spcBef>
              <a:spcAft>
                <a:spcPct val="0"/>
              </a:spcAft>
              <a:defRPr lang="ru-RU" altLang="en-US" sz="5000">
                <a:solidFill>
                  <a:schemeClr val="tx1"/>
                </a:solidFill>
                <a:latin typeface="Calibri" pitchFamily="34" charset="0"/>
              </a:defRPr>
            </a:lvl6pPr>
            <a:lvl7pPr marL="1043056" algn="ctr" rtl="0" fontAlgn="base">
              <a:spcBef>
                <a:spcPct val="0"/>
              </a:spcBef>
              <a:spcAft>
                <a:spcPct val="0"/>
              </a:spcAft>
              <a:defRPr lang="ru-RU" altLang="en-US" sz="5000">
                <a:solidFill>
                  <a:schemeClr val="tx1"/>
                </a:solidFill>
                <a:latin typeface="Calibri" pitchFamily="34" charset="0"/>
              </a:defRPr>
            </a:lvl7pPr>
            <a:lvl8pPr marL="1564584" algn="ctr" rtl="0" fontAlgn="base">
              <a:spcBef>
                <a:spcPct val="0"/>
              </a:spcBef>
              <a:spcAft>
                <a:spcPct val="0"/>
              </a:spcAft>
              <a:defRPr lang="ru-RU" altLang="en-US" sz="5000">
                <a:solidFill>
                  <a:schemeClr val="tx1"/>
                </a:solidFill>
                <a:latin typeface="Calibri" pitchFamily="34" charset="0"/>
              </a:defRPr>
            </a:lvl8pPr>
            <a:lvl9pPr marL="2086112" algn="ctr" rtl="0" fontAlgn="base">
              <a:spcBef>
                <a:spcPct val="0"/>
              </a:spcBef>
              <a:spcAft>
                <a:spcPct val="0"/>
              </a:spcAft>
              <a:defRPr lang="ru-RU" altLang="en-US" sz="5000">
                <a:solidFill>
                  <a:schemeClr val="tx1"/>
                </a:solidFill>
                <a:latin typeface="Calibri" pitchFamily="34" charset="0"/>
              </a:defRPr>
            </a:lvl9pPr>
          </a:lstStyle>
          <a:p>
            <a:pPr lvl="0"/>
            <a:r>
              <a:t>Образец заголовка</a:t>
            </a:r>
          </a:p>
        </p:txBody>
      </p:sp>
      <p:sp>
        <p:nvSpPr>
          <p:cNvPr id="1027" name="Текст 2"/>
          <p:cNvSpPr>
            <a:spLocks noGrp="1"/>
          </p:cNvSpPr>
          <p:nvPr>
            <p:ph type="body" idx="1"/>
          </p:nvPr>
        </p:nvSpPr>
        <p:spPr>
          <a:xfrm>
            <a:off x="534988" y="1763713"/>
            <a:ext cx="9623425" cy="4991100"/>
          </a:xfrm>
          <a:prstGeom prst="rect">
            <a:avLst/>
          </a:prstGeom>
          <a:noFill/>
          <a:ln>
            <a:noFill/>
            <a:miter lim="800000"/>
          </a:ln>
        </p:spPr>
        <p:txBody>
          <a:bodyPr lIns="104306" tIns="52153" rIns="104306" bIns="52153">
            <a:noAutofit/>
          </a:bodyPr>
          <a:lstStyle>
            <a:lvl1pPr marL="390525" indent="-390525" algn="l" defTabSz="914400" rtl="0" eaLnBrk="0" fontAlgn="base" hangingPunct="0">
              <a:lnSpc>
                <a:spcPct val="100000"/>
              </a:lnSpc>
              <a:spcBef>
                <a:spcPct val="20000"/>
              </a:spcBef>
              <a:spcAft>
                <a:spcPct val="0"/>
              </a:spcAft>
              <a:buClrTx/>
              <a:buSzTx/>
              <a:buFont typeface="Arial" panose="020b0604020202020204" pitchFamily="34" charset="0"/>
              <a:buChar char="•"/>
              <a:defRPr kumimoji="0" lang="ru-RU" altLang="en-US" sz="3700" b="0" i="0" u="none" kern="1200" baseline="0">
                <a:solidFill>
                  <a:schemeClr val="tx1"/>
                </a:solidFill>
                <a:latin typeface="+mn-lt"/>
                <a:ea typeface="+mn-ea"/>
                <a:cs typeface="+mn-cs"/>
              </a:defRPr>
            </a:lvl1pPr>
            <a:lvl2pPr marL="846138" indent="-325438" algn="l" defTabSz="914400" rtl="0" eaLnBrk="0" fontAlgn="base" hangingPunct="0">
              <a:lnSpc>
                <a:spcPct val="100000"/>
              </a:lnSpc>
              <a:spcBef>
                <a:spcPct val="20000"/>
              </a:spcBef>
              <a:spcAft>
                <a:spcPct val="0"/>
              </a:spcAft>
              <a:buClrTx/>
              <a:buSzTx/>
              <a:buFont typeface="Arial" panose="020b0604020202020204" pitchFamily="34" charset="0"/>
              <a:buChar char="–"/>
              <a:defRPr kumimoji="0" lang="ru-RU" altLang="en-US" sz="3200" b="0" i="0" u="none" kern="1200" baseline="0">
                <a:solidFill>
                  <a:schemeClr val="tx1"/>
                </a:solidFill>
                <a:latin typeface="+mn-lt"/>
                <a:ea typeface="+mn-ea"/>
                <a:cs typeface="+mn-cs"/>
              </a:defRPr>
            </a:lvl2pPr>
            <a:lvl3pPr marL="1303338" indent="-260350" algn="l" defTabSz="914400" rtl="0" eaLnBrk="0" fontAlgn="base" hangingPunct="0">
              <a:lnSpc>
                <a:spcPct val="100000"/>
              </a:lnSpc>
              <a:spcBef>
                <a:spcPct val="20000"/>
              </a:spcBef>
              <a:spcAft>
                <a:spcPct val="0"/>
              </a:spcAft>
              <a:buClrTx/>
              <a:buSzTx/>
              <a:buFont typeface="Arial" panose="020b0604020202020204" pitchFamily="34" charset="0"/>
              <a:buChar char="•"/>
              <a:defRPr kumimoji="0" lang="ru-RU" altLang="en-US" sz="2700" b="0" i="0" u="none" kern="1200" baseline="0">
                <a:solidFill>
                  <a:schemeClr val="tx1"/>
                </a:solidFill>
                <a:latin typeface="+mn-lt"/>
                <a:ea typeface="+mn-ea"/>
                <a:cs typeface="+mn-cs"/>
              </a:defRPr>
            </a:lvl3pPr>
            <a:lvl4pPr marL="1824038" indent="-260350" algn="l" defTabSz="914400" rtl="0" eaLnBrk="0" fontAlgn="base" hangingPunct="0">
              <a:lnSpc>
                <a:spcPct val="100000"/>
              </a:lnSpc>
              <a:spcBef>
                <a:spcPct val="20000"/>
              </a:spcBef>
              <a:spcAft>
                <a:spcPct val="0"/>
              </a:spcAft>
              <a:buClrTx/>
              <a:buSzTx/>
              <a:buFont typeface="Arial" panose="020b0604020202020204" pitchFamily="34" charset="0"/>
              <a:buChar char="–"/>
              <a:defRPr kumimoji="0" lang="ru-RU" altLang="en-US" sz="2300" b="0" i="0" u="none" kern="1200" baseline="0">
                <a:solidFill>
                  <a:schemeClr val="tx1"/>
                </a:solidFill>
                <a:latin typeface="+mn-lt"/>
                <a:ea typeface="+mn-ea"/>
                <a:cs typeface="+mn-cs"/>
              </a:defRPr>
            </a:lvl4pPr>
            <a:lvl5pPr marL="2346325" indent="-260350" algn="l" defTabSz="914400" rtl="0" eaLnBrk="0" fontAlgn="base" hangingPunct="0">
              <a:lnSpc>
                <a:spcPct val="100000"/>
              </a:lnSpc>
              <a:spcBef>
                <a:spcPct val="20000"/>
              </a:spcBef>
              <a:spcAft>
                <a:spcPct val="0"/>
              </a:spcAft>
              <a:buClrTx/>
              <a:buSzTx/>
              <a:buFont typeface="Arial" panose="020b0604020202020204" pitchFamily="34" charset="0"/>
              <a:buChar char="»"/>
              <a:defRPr kumimoji="0" lang="ru-RU" altLang="en-US" sz="2300" b="0" i="0" u="none" kern="1200" baseline="0">
                <a:solidFill>
                  <a:schemeClr val="tx1"/>
                </a:solidFill>
                <a:latin typeface="+mn-lt"/>
                <a:ea typeface="+mn-ea"/>
                <a:cs typeface="+mn-cs"/>
              </a:defRPr>
            </a:lvl5pPr>
            <a:lvl6pPr marL="2868404" indent="-260764" algn="l" defTabSz="1043056" rtl="0" eaLnBrk="1" latinLnBrk="0" hangingPunct="1">
              <a:spcBef>
                <a:spcPct val="20000"/>
              </a:spcBef>
              <a:buFont typeface="Arial" panose="020b0604020202020204" pitchFamily="34" charset="0"/>
              <a:buChar char="•"/>
              <a:defRPr lang="ru-RU" altLang="en-US" sz="2300" kern="1200">
                <a:solidFill>
                  <a:schemeClr val="tx1"/>
                </a:solidFill>
                <a:latin typeface="+mn-lt"/>
                <a:ea typeface="+mn-ea"/>
                <a:cs typeface="+mn-cs"/>
              </a:defRPr>
            </a:lvl6pPr>
            <a:lvl7pPr marL="3389932" indent="-260764" algn="l" defTabSz="1043056" rtl="0" eaLnBrk="1" latinLnBrk="0" hangingPunct="1">
              <a:spcBef>
                <a:spcPct val="20000"/>
              </a:spcBef>
              <a:buFont typeface="Arial" panose="020b0604020202020204" pitchFamily="34" charset="0"/>
              <a:buChar char="•"/>
              <a:defRPr lang="ru-RU" altLang="en-US" sz="2300" kern="1200">
                <a:solidFill>
                  <a:schemeClr val="tx1"/>
                </a:solidFill>
                <a:latin typeface="+mn-lt"/>
                <a:ea typeface="+mn-ea"/>
                <a:cs typeface="+mn-cs"/>
              </a:defRPr>
            </a:lvl7pPr>
            <a:lvl8pPr marL="3911460" indent="-260764" algn="l" defTabSz="1043056" rtl="0" eaLnBrk="1" latinLnBrk="0" hangingPunct="1">
              <a:spcBef>
                <a:spcPct val="20000"/>
              </a:spcBef>
              <a:buFont typeface="Arial" panose="020b0604020202020204" pitchFamily="34" charset="0"/>
              <a:buChar char="•"/>
              <a:defRPr lang="ru-RU" altLang="en-US" sz="2300" kern="1200">
                <a:solidFill>
                  <a:schemeClr val="tx1"/>
                </a:solidFill>
                <a:latin typeface="+mn-lt"/>
                <a:ea typeface="+mn-ea"/>
                <a:cs typeface="+mn-cs"/>
              </a:defRPr>
            </a:lvl8pPr>
            <a:lvl9pPr marL="4432988" indent="-260764" algn="l" defTabSz="1043056" rtl="0" eaLnBrk="1" latinLnBrk="0" hangingPunct="1">
              <a:spcBef>
                <a:spcPct val="20000"/>
              </a:spcBef>
              <a:buFont typeface="Arial" panose="020b0604020202020204" pitchFamily="34" charset="0"/>
              <a:buChar char="•"/>
              <a:defRPr lang="ru-RU" altLang="en-US" sz="2300" kern="1200">
                <a:solidFill>
                  <a:schemeClr val="tx1"/>
                </a:solidFill>
                <a:latin typeface="+mn-lt"/>
                <a:ea typeface="+mn-ea"/>
                <a:cs typeface="+mn-cs"/>
              </a:defRPr>
            </a:lvl9pPr>
          </a:lstStyle>
          <a:p>
            <a:pPr lvl="0"/>
            <a:r>
              <a:t>Образец текста</a:t>
            </a:r>
          </a:p>
          <a:p>
            <a:pPr lvl="1"/>
            <a:r>
              <a:t>Второй уровень</a:t>
            </a:r>
          </a:p>
          <a:p>
            <a:pPr lvl="2"/>
            <a:r>
              <a:t>Третий уровень</a:t>
            </a:r>
          </a:p>
          <a:p>
            <a:pPr lvl="3"/>
            <a:r>
              <a:t>Четвертый уровень</a:t>
            </a:r>
          </a:p>
          <a:p>
            <a:pPr lvl="4"/>
            <a:r>
              <a:t>Пятый уровень</a:t>
            </a:r>
          </a:p>
        </p:txBody>
      </p:sp>
      <p:sp>
        <p:nvSpPr>
          <p:cNvPr id="1028" name="Дата 3"/>
          <p:cNvSpPr>
            <a:spLocks noGrp="1"/>
          </p:cNvSpPr>
          <p:nvPr>
            <p:ph type="dt" sz="half" idx="2"/>
          </p:nvPr>
        </p:nvSpPr>
        <p:spPr>
          <a:xfrm>
            <a:off x="534988" y="7008813"/>
            <a:ext cx="2495550" cy="401637"/>
          </a:xfrm>
          <a:prstGeom prst="rect">
            <a:avLst/>
          </a:prstGeom>
        </p:spPr>
        <p:txBody>
          <a:bodyPr vert="horz" lIns="104306" tIns="52153" rIns="104306" bIns="52153" rtlCol="0" anchor="ctr"/>
          <a:lstStyle>
            <a:lvl1pPr algn="l" eaLnBrk="1" fontAlgn="auto" hangingPunct="1">
              <a:spcBef>
                <a:spcPct val="0"/>
              </a:spcBef>
              <a:spcAft>
                <a:spcPct val="0"/>
              </a:spcAft>
              <a:defRPr sz="1400">
                <a:solidFill>
                  <a:schemeClr val="tx1">
                    <a:tint val="75000"/>
                  </a:schemeClr>
                </a:solidFill>
                <a:latin typeface="+mn-lt"/>
                <a:cs typeface="+mn-cs"/>
              </a:defRPr>
            </a:lvl1pPr>
          </a:lstStyle>
          <a:p>
            <a:pPr marL="0" marR="0" lvl="0" indent="0" algn="l" defTabSz="914400" rtl="0" eaLnBrk="1" fontAlgn="auto" latinLnBrk="0" hangingPunct="1">
              <a:lnSpc>
                <a:spcPct val="100000"/>
              </a:lnSpc>
              <a:spcBef>
                <a:spcPct val="0"/>
              </a:spcBef>
              <a:spcAft>
                <a:spcPct val="0"/>
              </a:spcAft>
              <a:buClrTx/>
              <a:buSzTx/>
              <a:buFontTx/>
              <a:buNone/>
              <a:defRPr/>
            </a:pPr>
            <a:fld id="{C256A7EA-2670-4F3D-BE90-C43FDF3DB467}" type="hfDateTime">
              <a:rPr kumimoji="0" lang="ru-RU" sz="1400" b="0" i="0" u="none" strike="noStrike" kern="1200" cap="none" spc="0" normalizeH="0" baseline="0" noProof="0">
                <a:ln>
                  <a:noFill/>
                </a:ln>
                <a:solidFill>
                  <a:schemeClr val="tx1">
                    <a:tint val="75000"/>
                  </a:schemeClr>
                </a:solidFill>
                <a:effectLst/>
                <a:uLnTx/>
                <a:uFillTx/>
                <a:latin typeface="+mn-lt"/>
                <a:ea typeface="+mn-ea"/>
                <a:cs typeface="+mn-cs"/>
              </a:rPr>
              <a:pPr marL="0" marR="0" lvl="0" indent="0" algn="l" defTabSz="914400" rtl="0" eaLnBrk="1" fontAlgn="auto" latinLnBrk="0" hangingPunct="1">
                <a:lnSpc>
                  <a:spcPct val="100000"/>
                </a:lnSpc>
                <a:spcBef>
                  <a:spcPct val="0"/>
                </a:spcBef>
                <a:spcAft>
                  <a:spcPct val="0"/>
                </a:spcAft>
                <a:buClrTx/>
                <a:buSzTx/>
                <a:buFontTx/>
                <a:buNone/>
                <a:defRPr/>
              </a:pPr>
              <a:t>*</a:t>
            </a:fld>
            <a:endParaRPr kumimoji="0" lang="ru-RU" sz="14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1029" name="Нижний колонтитул 4"/>
          <p:cNvSpPr>
            <a:spLocks noGrp="1"/>
          </p:cNvSpPr>
          <p:nvPr>
            <p:ph type="ftr" sz="quarter" idx="3"/>
          </p:nvPr>
        </p:nvSpPr>
        <p:spPr>
          <a:xfrm>
            <a:off x="3652838" y="7008813"/>
            <a:ext cx="3387725" cy="401637"/>
          </a:xfrm>
          <a:prstGeom prst="rect">
            <a:avLst/>
          </a:prstGeom>
        </p:spPr>
        <p:txBody>
          <a:bodyPr vert="horz" lIns="104306" tIns="52153" rIns="104306" bIns="52153" rtlCol="0" anchor="ctr"/>
          <a:lstStyle>
            <a:lvl1pPr algn="ctr" eaLnBrk="1" fontAlgn="auto" hangingPunct="1">
              <a:spcBef>
                <a:spcPct val="0"/>
              </a:spcBef>
              <a:spcAft>
                <a:spcPct val="0"/>
              </a:spcAft>
              <a:defRPr sz="1400">
                <a:solidFill>
                  <a:schemeClr val="tx1">
                    <a:tint val="75000"/>
                  </a:schemeClr>
                </a:solidFill>
                <a:latin typeface="+mn-lt"/>
                <a:cs typeface="+mn-cs"/>
              </a:defRPr>
            </a:lvl1p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ru-RU" sz="14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1030" name="Номер слайда 5"/>
          <p:cNvSpPr>
            <a:spLocks noGrp="1"/>
          </p:cNvSpPr>
          <p:nvPr>
            <p:ph type="sldNum" sz="quarter" idx="4"/>
          </p:nvPr>
        </p:nvSpPr>
        <p:spPr>
          <a:xfrm>
            <a:off x="7662863" y="7008813"/>
            <a:ext cx="2495550" cy="401637"/>
          </a:xfrm>
          <a:prstGeom prst="rect">
            <a:avLst/>
          </a:prstGeom>
        </p:spPr>
        <p:txBody>
          <a:bodyPr vert="horz" wrap="square" lIns="104306" tIns="52153" rIns="104306" bIns="52153" numCol="1" anchor="ctr" anchorCtr="0" compatLnSpc="1">
            <a:prstTxWarp prst="textNoShape">
              <a:avLst/>
            </a:prstTxWarp>
          </a:bodyPr>
          <a:lstStyle>
            <a:lvl1pPr algn="r" eaLnBrk="1" hangingPunct="1">
              <a:defRPr sz="1400">
                <a:solidFill>
                  <a:srgbClr val="898989"/>
                </a:solidFill>
              </a:defRPr>
            </a:lvl1pPr>
          </a:lstStyle>
          <a:p>
            <a:pPr marL="0" marR="0" lvl="0" indent="0" algn="r" defTabSz="914400" rtl="0" eaLnBrk="1" fontAlgn="base" latinLnBrk="0" hangingPunct="1">
              <a:lnSpc>
                <a:spcPct val="100000"/>
              </a:lnSpc>
              <a:spcBef>
                <a:spcPct val="0"/>
              </a:spcBef>
              <a:spcAft>
                <a:spcPct val="0"/>
              </a:spcAft>
              <a:buClrTx/>
              <a:buSzTx/>
              <a:buFontTx/>
              <a:buNone/>
              <a:defRPr/>
            </a:pPr>
            <a:fld id="{1EBBA900-D3C9-46B0-8629-E9601DE112A8}" type="slidenum">
              <a:rPr kumimoji="0" lang="ru-RU" altLang="ru-RU" sz="1400" b="0" i="0" u="none" strike="noStrike" kern="1200" cap="none" spc="0" normalizeH="0" baseline="0" noProof="0" smtClean="0">
                <a:ln>
                  <a:noFill/>
                </a:ln>
                <a:solidFill>
                  <a:srgbClr val="898989"/>
                </a:solidFill>
                <a:effectLst/>
                <a:uLnTx/>
                <a:uFillTx/>
                <a:latin typeface="Calibri"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defRPr/>
              </a:pPr>
              <a:t>*</a:t>
            </a:fld>
            <a:endParaRPr kumimoji="0" lang="ru-RU" altLang="ru-RU" sz="1400" b="0" i="0" u="none" strike="noStrike" kern="1200" cap="none" spc="0" normalizeH="0" baseline="0" noProof="0" smtClean="0">
              <a:ln>
                <a:noFill/>
              </a:ln>
              <a:solidFill>
                <a:srgbClr val="898989"/>
              </a:solidFill>
              <a:effectLst/>
              <a:uLnTx/>
              <a:uFillTx/>
              <a:latin typeface="Calibri" panose="020f0502020204030204" pitchFamily="34" charset="0"/>
              <a:ea typeface="+mn-ea"/>
              <a:cs typeface="Arial" panose="020b0604020202020204" pitchFamily="34" charset="0"/>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5" r:id="rId3"/>
  </p:sldLayoutIdLst>
  <p:transition/>
  <p:timing/>
  <p:txStyles>
    <p:titleStyle>
      <a:lvl1pPr marL="0" indent="0" algn="ctr" defTabSz="914400" rtl="0" eaLnBrk="0" fontAlgn="base" hangingPunct="0">
        <a:lnSpc>
          <a:spcPct val="100000"/>
        </a:lnSpc>
        <a:spcBef>
          <a:spcPct val="0"/>
        </a:spcBef>
        <a:spcAft>
          <a:spcPct val="0"/>
        </a:spcAft>
        <a:buClrTx/>
        <a:buSzTx/>
        <a:buFontTx/>
        <a:buNone/>
        <a:defRPr kumimoji="0" sz="5000" b="0" i="0" u="none" kern="1200" baseline="0">
          <a:solidFill>
            <a:schemeClr val="tx1"/>
          </a:solidFill>
          <a:effectLst/>
          <a:latin typeface="+mj-lt"/>
          <a:ea typeface="+mj-ea"/>
          <a:cs typeface="+mj-cs"/>
        </a:defRPr>
      </a:lvl1pPr>
      <a:lvl2pPr algn="ctr" rtl="0" eaLnBrk="0" fontAlgn="base" hangingPunct="0">
        <a:spcBef>
          <a:spcPct val="0"/>
        </a:spcBef>
        <a:spcAft>
          <a:spcPct val="0"/>
        </a:spcAft>
        <a:defRPr sz="5000">
          <a:solidFill>
            <a:schemeClr val="tx1"/>
          </a:solidFill>
          <a:latin typeface="Calibri" pitchFamily="34" charset="0"/>
        </a:defRPr>
      </a:lvl2pPr>
      <a:lvl3pPr algn="ctr" rtl="0" eaLnBrk="0" fontAlgn="base" hangingPunct="0">
        <a:spcBef>
          <a:spcPct val="0"/>
        </a:spcBef>
        <a:spcAft>
          <a:spcPct val="0"/>
        </a:spcAft>
        <a:defRPr sz="5000">
          <a:solidFill>
            <a:schemeClr val="tx1"/>
          </a:solidFill>
          <a:latin typeface="Calibri" pitchFamily="34" charset="0"/>
        </a:defRPr>
      </a:lvl3pPr>
      <a:lvl4pPr algn="ctr" rtl="0" eaLnBrk="0" fontAlgn="base" hangingPunct="0">
        <a:spcBef>
          <a:spcPct val="0"/>
        </a:spcBef>
        <a:spcAft>
          <a:spcPct val="0"/>
        </a:spcAft>
        <a:defRPr sz="5000">
          <a:solidFill>
            <a:schemeClr val="tx1"/>
          </a:solidFill>
          <a:latin typeface="Calibri" pitchFamily="34" charset="0"/>
        </a:defRPr>
      </a:lvl4pPr>
      <a:lvl5pPr algn="ctr" rtl="0" eaLnBrk="0" fontAlgn="base" hangingPunct="0">
        <a:spcBef>
          <a:spcPct val="0"/>
        </a:spcBef>
        <a:spcAft>
          <a:spcPct val="0"/>
        </a:spcAft>
        <a:defRPr sz="5000">
          <a:solidFill>
            <a:schemeClr val="tx1"/>
          </a:solidFill>
          <a:latin typeface="Calibri" pitchFamily="34" charset="0"/>
        </a:defRPr>
      </a:lvl5pPr>
      <a:lvl6pPr marL="521528" algn="ctr" rtl="0" fontAlgn="base">
        <a:spcBef>
          <a:spcPct val="0"/>
        </a:spcBef>
        <a:spcAft>
          <a:spcPct val="0"/>
        </a:spcAft>
        <a:defRPr sz="5000">
          <a:solidFill>
            <a:schemeClr val="tx1"/>
          </a:solidFill>
          <a:latin typeface="Calibri" pitchFamily="34" charset="0"/>
        </a:defRPr>
      </a:lvl6pPr>
      <a:lvl7pPr marL="1043056" algn="ctr" rtl="0" fontAlgn="base">
        <a:spcBef>
          <a:spcPct val="0"/>
        </a:spcBef>
        <a:spcAft>
          <a:spcPct val="0"/>
        </a:spcAft>
        <a:defRPr sz="5000">
          <a:solidFill>
            <a:schemeClr val="tx1"/>
          </a:solidFill>
          <a:latin typeface="Calibri" pitchFamily="34" charset="0"/>
        </a:defRPr>
      </a:lvl7pPr>
      <a:lvl8pPr marL="1564584" algn="ctr" rtl="0" fontAlgn="base">
        <a:spcBef>
          <a:spcPct val="0"/>
        </a:spcBef>
        <a:spcAft>
          <a:spcPct val="0"/>
        </a:spcAft>
        <a:defRPr sz="5000">
          <a:solidFill>
            <a:schemeClr val="tx1"/>
          </a:solidFill>
          <a:latin typeface="Calibri" pitchFamily="34" charset="0"/>
        </a:defRPr>
      </a:lvl8pPr>
      <a:lvl9pPr marL="2086112" algn="ctr" rtl="0" fontAlgn="base">
        <a:spcBef>
          <a:spcPct val="0"/>
        </a:spcBef>
        <a:spcAft>
          <a:spcPct val="0"/>
        </a:spcAft>
        <a:defRPr sz="5000">
          <a:solidFill>
            <a:schemeClr val="tx1"/>
          </a:solidFill>
          <a:latin typeface="Calibri" pitchFamily="34" charset="0"/>
        </a:defRPr>
      </a:lvl9pPr>
    </p:titleStyle>
    <p:bodyStyle>
      <a:lvl1pPr marL="390525" indent="-390525" algn="l" defTabSz="914400" rtl="0" eaLnBrk="0" fontAlgn="base" hangingPunct="0">
        <a:lnSpc>
          <a:spcPct val="100000"/>
        </a:lnSpc>
        <a:spcBef>
          <a:spcPct val="20000"/>
        </a:spcBef>
        <a:spcAft>
          <a:spcPct val="0"/>
        </a:spcAft>
        <a:buClrTx/>
        <a:buSzTx/>
        <a:buFont typeface="Arial" panose="020b0604020202020204" pitchFamily="34" charset="0"/>
        <a:buChar char="•"/>
        <a:defRPr kumimoji="0" sz="3700" b="0" i="0" u="none" kern="1200" baseline="0">
          <a:solidFill>
            <a:schemeClr val="tx1"/>
          </a:solidFill>
          <a:effectLst/>
          <a:latin typeface="+mn-lt"/>
          <a:ea typeface="+mn-ea"/>
          <a:cs typeface="+mn-cs"/>
        </a:defRPr>
      </a:lvl1pPr>
      <a:lvl2pPr marL="846138" indent="-325438" algn="l" defTabSz="914400" rtl="0" eaLnBrk="0" fontAlgn="base" hangingPunct="0">
        <a:lnSpc>
          <a:spcPct val="100000"/>
        </a:lnSpc>
        <a:spcBef>
          <a:spcPct val="20000"/>
        </a:spcBef>
        <a:spcAft>
          <a:spcPct val="0"/>
        </a:spcAft>
        <a:buClrTx/>
        <a:buSzTx/>
        <a:buFont typeface="Arial" panose="020b0604020202020204" pitchFamily="34" charset="0"/>
        <a:buChar char="–"/>
        <a:defRPr kumimoji="0" sz="3200" b="0" i="0" u="none" kern="1200" baseline="0">
          <a:solidFill>
            <a:schemeClr val="tx1"/>
          </a:solidFill>
          <a:effectLst/>
          <a:latin typeface="+mn-lt"/>
          <a:ea typeface="+mn-ea"/>
          <a:cs typeface="+mn-cs"/>
        </a:defRPr>
      </a:lvl2pPr>
      <a:lvl3pPr marL="1303338" indent="-260350" algn="l" defTabSz="914400" rtl="0" eaLnBrk="0" fontAlgn="base" hangingPunct="0">
        <a:lnSpc>
          <a:spcPct val="100000"/>
        </a:lnSpc>
        <a:spcBef>
          <a:spcPct val="20000"/>
        </a:spcBef>
        <a:spcAft>
          <a:spcPct val="0"/>
        </a:spcAft>
        <a:buClrTx/>
        <a:buSzTx/>
        <a:buFont typeface="Arial" panose="020b0604020202020204" pitchFamily="34" charset="0"/>
        <a:buChar char="•"/>
        <a:defRPr kumimoji="0" sz="2700" b="0" i="0" u="none" kern="1200" baseline="0">
          <a:solidFill>
            <a:schemeClr val="tx1"/>
          </a:solidFill>
          <a:effectLst/>
          <a:latin typeface="+mn-lt"/>
          <a:ea typeface="+mn-ea"/>
          <a:cs typeface="+mn-cs"/>
        </a:defRPr>
      </a:lvl3pPr>
      <a:lvl4pPr marL="1824038" indent="-260350" algn="l" defTabSz="914400" rtl="0" eaLnBrk="0" fontAlgn="base" hangingPunct="0">
        <a:lnSpc>
          <a:spcPct val="100000"/>
        </a:lnSpc>
        <a:spcBef>
          <a:spcPct val="20000"/>
        </a:spcBef>
        <a:spcAft>
          <a:spcPct val="0"/>
        </a:spcAft>
        <a:buClrTx/>
        <a:buSzTx/>
        <a:buFont typeface="Arial" panose="020b0604020202020204" pitchFamily="34" charset="0"/>
        <a:buChar char="–"/>
        <a:defRPr kumimoji="0" sz="2300" b="0" i="0" u="none" kern="1200" baseline="0">
          <a:solidFill>
            <a:schemeClr val="tx1"/>
          </a:solidFill>
          <a:effectLst/>
          <a:latin typeface="+mn-lt"/>
          <a:ea typeface="+mn-ea"/>
          <a:cs typeface="+mn-cs"/>
        </a:defRPr>
      </a:lvl4pPr>
      <a:lvl5pPr marL="2346325" indent="-260350" algn="l" defTabSz="914400" rtl="0" eaLnBrk="0" fontAlgn="base" hangingPunct="0">
        <a:lnSpc>
          <a:spcPct val="100000"/>
        </a:lnSpc>
        <a:spcBef>
          <a:spcPct val="20000"/>
        </a:spcBef>
        <a:spcAft>
          <a:spcPct val="0"/>
        </a:spcAft>
        <a:buClrTx/>
        <a:buSzTx/>
        <a:buFont typeface="Arial" panose="020b0604020202020204" pitchFamily="34" charset="0"/>
        <a:buChar char="»"/>
        <a:defRPr kumimoji="0" sz="2300" b="0" i="0" u="none" kern="1200" baseline="0">
          <a:solidFill>
            <a:schemeClr val="tx1"/>
          </a:solidFill>
          <a:effectLst/>
          <a:latin typeface="+mn-lt"/>
          <a:ea typeface="+mn-ea"/>
          <a:cs typeface="+mn-cs"/>
        </a:defRPr>
      </a:lvl5pPr>
      <a:lvl6pPr marL="2868404" indent="-260764" algn="l" defTabSz="1043056" rtl="0" eaLnBrk="1" latinLnBrk="0" hangingPunct="1">
        <a:spcBef>
          <a:spcPct val="20000"/>
        </a:spcBef>
        <a:buFont typeface="Arial" panose="020b0604020202020204" pitchFamily="34" charset="0"/>
        <a:buChar char="•"/>
        <a:defRPr sz="2300" kern="1200">
          <a:solidFill>
            <a:schemeClr val="tx1"/>
          </a:solidFill>
          <a:latin typeface="+mn-lt"/>
          <a:ea typeface="+mn-ea"/>
          <a:cs typeface="+mn-cs"/>
        </a:defRPr>
      </a:lvl6pPr>
      <a:lvl7pPr marL="3389932" indent="-260764" algn="l" defTabSz="1043056" rtl="0" eaLnBrk="1" latinLnBrk="0" hangingPunct="1">
        <a:spcBef>
          <a:spcPct val="20000"/>
        </a:spcBef>
        <a:buFont typeface="Arial" panose="020b0604020202020204" pitchFamily="34" charset="0"/>
        <a:buChar char="•"/>
        <a:defRPr sz="2300" kern="1200">
          <a:solidFill>
            <a:schemeClr val="tx1"/>
          </a:solidFill>
          <a:latin typeface="+mn-lt"/>
          <a:ea typeface="+mn-ea"/>
          <a:cs typeface="+mn-cs"/>
        </a:defRPr>
      </a:lvl7pPr>
      <a:lvl8pPr marL="3911460" indent="-260764" algn="l" defTabSz="1043056" rtl="0" eaLnBrk="1" latinLnBrk="0" hangingPunct="1">
        <a:spcBef>
          <a:spcPct val="20000"/>
        </a:spcBef>
        <a:buFont typeface="Arial" panose="020b0604020202020204" pitchFamily="34" charset="0"/>
        <a:buChar char="•"/>
        <a:defRPr sz="2300" kern="1200">
          <a:solidFill>
            <a:schemeClr val="tx1"/>
          </a:solidFill>
          <a:latin typeface="+mn-lt"/>
          <a:ea typeface="+mn-ea"/>
          <a:cs typeface="+mn-cs"/>
        </a:defRPr>
      </a:lvl8pPr>
      <a:lvl9pPr marL="4432988" indent="-260764" algn="l" defTabSz="1043056" rtl="0" eaLnBrk="1" latinLnBrk="0" hangingPunct="1">
        <a:spcBef>
          <a:spcPct val="20000"/>
        </a:spcBef>
        <a:buFont typeface="Arial" panose="020b0604020202020204" pitchFamily="34" charset="0"/>
        <a:buChar char="•"/>
        <a:defRPr sz="2300" kern="1200">
          <a:solidFill>
            <a:schemeClr val="tx1"/>
          </a:solidFill>
          <a:latin typeface="+mn-lt"/>
          <a:ea typeface="+mn-ea"/>
          <a:cs typeface="+mn-cs"/>
        </a:defRPr>
      </a:lvl9pPr>
    </p:bodyStyle>
    <p:otherStyle>
      <a:defPPr>
        <a:defRPr lang="ru-RU"/>
      </a:defPPr>
      <a:lvl1pPr marL="0" indent="0" algn="l" defTabSz="1043056" rtl="0" eaLnBrk="1" fontAlgn="base" latinLnBrk="0" hangingPunct="1">
        <a:lnSpc>
          <a:spcPct val="100000"/>
        </a:lnSpc>
        <a:spcBef>
          <a:spcPct val="0"/>
        </a:spcBef>
        <a:spcAft>
          <a:spcPct val="0"/>
        </a:spcAft>
        <a:buClrTx/>
        <a:buSzTx/>
        <a:buFontTx/>
        <a:buNone/>
        <a:defRPr kumimoji="0" sz="2100" b="0" i="0" u="none" kern="1200" baseline="0">
          <a:solidFill>
            <a:schemeClr val="tx1"/>
          </a:solidFill>
          <a:effectLst/>
          <a:latin typeface="+mn-lt"/>
          <a:ea typeface="+mn-ea"/>
          <a:cs typeface="+mn-cs"/>
        </a:defRPr>
      </a:lvl1pPr>
      <a:lvl2pPr marL="521528" indent="0" algn="l" defTabSz="1043056" rtl="0" eaLnBrk="1" fontAlgn="base" latinLnBrk="0" hangingPunct="1">
        <a:lnSpc>
          <a:spcPct val="100000"/>
        </a:lnSpc>
        <a:spcBef>
          <a:spcPct val="0"/>
        </a:spcBef>
        <a:spcAft>
          <a:spcPct val="0"/>
        </a:spcAft>
        <a:buClrTx/>
        <a:buSzTx/>
        <a:buFontTx/>
        <a:buNone/>
        <a:defRPr kumimoji="0" sz="2100" b="0" i="0" u="none" kern="1200" baseline="0">
          <a:solidFill>
            <a:schemeClr val="tx1"/>
          </a:solidFill>
          <a:effectLst/>
          <a:latin typeface="+mn-lt"/>
          <a:ea typeface="+mn-ea"/>
          <a:cs typeface="+mn-cs"/>
        </a:defRPr>
      </a:lvl2pPr>
      <a:lvl3pPr marL="1043056" indent="0" algn="l" defTabSz="1043056" rtl="0" eaLnBrk="1" fontAlgn="base" latinLnBrk="0" hangingPunct="1">
        <a:lnSpc>
          <a:spcPct val="100000"/>
        </a:lnSpc>
        <a:spcBef>
          <a:spcPct val="0"/>
        </a:spcBef>
        <a:spcAft>
          <a:spcPct val="0"/>
        </a:spcAft>
        <a:buClrTx/>
        <a:buSzTx/>
        <a:buFontTx/>
        <a:buNone/>
        <a:defRPr kumimoji="0" sz="2100" b="0" i="0" u="none" kern="1200" baseline="0">
          <a:solidFill>
            <a:schemeClr val="tx1"/>
          </a:solidFill>
          <a:effectLst/>
          <a:latin typeface="+mn-lt"/>
          <a:ea typeface="+mn-ea"/>
          <a:cs typeface="+mn-cs"/>
        </a:defRPr>
      </a:lvl3pPr>
      <a:lvl4pPr marL="1564584" indent="0" algn="l" defTabSz="1043056" rtl="0" eaLnBrk="1" fontAlgn="base" latinLnBrk="0" hangingPunct="1">
        <a:lnSpc>
          <a:spcPct val="100000"/>
        </a:lnSpc>
        <a:spcBef>
          <a:spcPct val="0"/>
        </a:spcBef>
        <a:spcAft>
          <a:spcPct val="0"/>
        </a:spcAft>
        <a:buClrTx/>
        <a:buSzTx/>
        <a:buFontTx/>
        <a:buNone/>
        <a:defRPr kumimoji="0" sz="2100" b="0" i="0" u="none" kern="1200" baseline="0">
          <a:solidFill>
            <a:schemeClr val="tx1"/>
          </a:solidFill>
          <a:effectLst/>
          <a:latin typeface="+mn-lt"/>
          <a:ea typeface="+mn-ea"/>
          <a:cs typeface="+mn-cs"/>
        </a:defRPr>
      </a:lvl4pPr>
      <a:lvl5pPr marL="2086112" indent="0" algn="l" defTabSz="1043056" rtl="0" eaLnBrk="1" fontAlgn="base" latinLnBrk="0" hangingPunct="1">
        <a:lnSpc>
          <a:spcPct val="100000"/>
        </a:lnSpc>
        <a:spcBef>
          <a:spcPct val="0"/>
        </a:spcBef>
        <a:spcAft>
          <a:spcPct val="0"/>
        </a:spcAft>
        <a:buClrTx/>
        <a:buSzTx/>
        <a:buFontTx/>
        <a:buNone/>
        <a:defRPr kumimoji="0" sz="2100" b="0" i="0" u="none" kern="1200" baseline="0">
          <a:solidFill>
            <a:schemeClr val="tx1"/>
          </a:solidFill>
          <a:effectLst/>
          <a:latin typeface="+mn-lt"/>
          <a:ea typeface="+mn-ea"/>
          <a:cs typeface="+mn-cs"/>
        </a:defRPr>
      </a:lvl5pPr>
      <a:lvl6pPr marL="2607640" algn="l" defTabSz="1043056" rtl="0" eaLnBrk="1" latinLnBrk="0" hangingPunct="1">
        <a:defRPr sz="2100" kern="1200">
          <a:solidFill>
            <a:schemeClr val="tx1"/>
          </a:solidFill>
          <a:latin typeface="+mn-lt"/>
          <a:ea typeface="+mn-ea"/>
          <a:cs typeface="+mn-cs"/>
        </a:defRPr>
      </a:lvl6pPr>
      <a:lvl7pPr marL="3129168" algn="l" defTabSz="1043056" rtl="0" eaLnBrk="1" latinLnBrk="0" hangingPunct="1">
        <a:defRPr sz="2100" kern="1200">
          <a:solidFill>
            <a:schemeClr val="tx1"/>
          </a:solidFill>
          <a:latin typeface="+mn-lt"/>
          <a:ea typeface="+mn-ea"/>
          <a:cs typeface="+mn-cs"/>
        </a:defRPr>
      </a:lvl7pPr>
      <a:lvl8pPr marL="3650696" algn="l" defTabSz="1043056" rtl="0" eaLnBrk="1" latinLnBrk="0" hangingPunct="1">
        <a:defRPr sz="2100" kern="1200">
          <a:solidFill>
            <a:schemeClr val="tx1"/>
          </a:solidFill>
          <a:latin typeface="+mn-lt"/>
          <a:ea typeface="+mn-ea"/>
          <a:cs typeface="+mn-cs"/>
        </a:defRPr>
      </a:lvl8pPr>
      <a:lvl9pPr marL="4172224" algn="l" defTabSz="1043056" rtl="0" eaLnBrk="1" latinLnBrk="0" hangingPunct="1">
        <a:defRPr sz="21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1.xml" /><Relationship Id="rId3" Type="http://schemas.openxmlformats.org/officeDocument/2006/relationships/image" Target="../media/image1.jpeg"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jpeg" /><Relationship Id="rId3" Type="http://schemas.openxmlformats.org/officeDocument/2006/relationships/image" Target="../media/image3.jpeg" /><Relationship Id="rId4" Type="http://schemas.openxmlformats.org/officeDocument/2006/relationships/image" Target="../media/image4.jpeg"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image" Target="../media/image5.jpeg" /><Relationship Id="rId3" Type="http://schemas.openxmlformats.org/officeDocument/2006/relationships/image" Target="../media/image6.jpeg" /><Relationship Id="rId4" Type="http://schemas.openxmlformats.org/officeDocument/2006/relationships/image" Target="../media/image7.jpeg" /><Relationship Id="rId5" Type="http://schemas.openxmlformats.org/officeDocument/2006/relationships/image" Target="../media/image8.jpeg" /><Relationship Id="rId6" Type="http://schemas.openxmlformats.org/officeDocument/2006/relationships/image" Target="../media/image9.jpeg" /><Relationship Id="rId7" Type="http://schemas.openxmlformats.org/officeDocument/2006/relationships/video" Target="file:///C:\Users\Lenovo\Downloads\Telegram%20Desktop\milliy.MOV" TargetMode="External"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image" Target="../media/image10.jpeg" /><Relationship Id="rId3" Type="http://schemas.openxmlformats.org/officeDocument/2006/relationships/image" Target="../media/image11.jpeg" /><Relationship Id="rId4" Type="http://schemas.openxmlformats.org/officeDocument/2006/relationships/image" Target="../media/image12.jpeg" /><Relationship Id="rId5" Type="http://schemas.openxmlformats.org/officeDocument/2006/relationships/image" Target="../media/image13.jpeg" /><Relationship Id="rId6" Type="http://schemas.openxmlformats.org/officeDocument/2006/relationships/image" Target="../media/image14.jpeg" /><Relationship Id="rId7" Type="http://schemas.openxmlformats.org/officeDocument/2006/relationships/video" Target="file:///C:\Users\Lenovo\Downloads\Telegram%20Desktop\1.MOV" TargetMode="External"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image" Target="../media/image15.jpeg" /><Relationship Id="rId3" Type="http://schemas.openxmlformats.org/officeDocument/2006/relationships/image" Target="../media/image16.jpeg" /><Relationship Id="rId4" Type="http://schemas.openxmlformats.org/officeDocument/2006/relationships/image" Target="../media/image17.jpeg" /><Relationship Id="rId5" Type="http://schemas.openxmlformats.org/officeDocument/2006/relationships/image" Target="../media/image18.jpeg" /><Relationship Id="rId6" Type="http://schemas.openxmlformats.org/officeDocument/2006/relationships/image" Target="../media/image19.jpeg" /><Relationship Id="rId7" Type="http://schemas.openxmlformats.org/officeDocument/2006/relationships/video" Target="file:///C:\Users\Lenovo\Downloads\Telegram%20Desktop\1%20(2).mp4" TargetMode="External"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image" Target="../media/image20.jpeg" /><Relationship Id="rId3" Type="http://schemas.openxmlformats.org/officeDocument/2006/relationships/video" Target="file:///C:\Users\Lenovo\Downloads\Telegram%20Desktop\video_2025-03-01_09-36-34.mp4" TargetMode="External" /><Relationship Id="rId4" Type="http://schemas.openxmlformats.org/officeDocument/2006/relationships/image" Target="../media/image21.jpeg" /><Relationship Id="rId5" Type="http://schemas.openxmlformats.org/officeDocument/2006/relationships/video" Target="file:///C:\Users\Lenovo\Downloads\Telegram%20Desktop\IMG_5916.MOV" TargetMode="External" /><Relationship Id="rId6" Type="http://schemas.openxmlformats.org/officeDocument/2006/relationships/image" Target="../media/image22.jpeg" /><Relationship Id="rId7" Type="http://schemas.openxmlformats.org/officeDocument/2006/relationships/video" Target="file:///C:\Users\Lenovo\Downloads\Telegram%20Desktop\IMG_5931.MP4" TargetMode="External"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3.jpeg" /><Relationship Id="rId3" Type="http://schemas.openxmlformats.org/officeDocument/2006/relationships/image" Target="../media/image24.jpeg" /><Relationship Id="rId4" Type="http://schemas.openxmlformats.org/officeDocument/2006/relationships/image" Target="../media/image25.jpeg" /><Relationship Id="rId5" Type="http://schemas.openxmlformats.org/officeDocument/2006/relationships/image" Target="../media/image26.jpeg"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2.xml"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7.jpeg" /><Relationship Id="rId3" Type="http://schemas.openxmlformats.org/officeDocument/2006/relationships/image" Target="../media/image28.jpeg" /><Relationship Id="rId4" Type="http://schemas.openxmlformats.org/officeDocument/2006/relationships/image" Target="../media/image29.jpeg" /><Relationship Id="rId5" Type="http://schemas.openxmlformats.org/officeDocument/2006/relationships/image" Target="../media/image30.jpeg"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31.jpeg" /><Relationship Id="rId3" Type="http://schemas.openxmlformats.org/officeDocument/2006/relationships/image" Target="../media/image32.jpeg" /><Relationship Id="rId4" Type="http://schemas.openxmlformats.org/officeDocument/2006/relationships/image" Target="../media/image33.jpeg"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34.jpeg" /><Relationship Id="rId3" Type="http://schemas.openxmlformats.org/officeDocument/2006/relationships/image" Target="../media/image35.jpeg" /><Relationship Id="rId4" Type="http://schemas.openxmlformats.org/officeDocument/2006/relationships/image" Target="../media/image36.jpeg" /><Relationship Id="rId5" Type="http://schemas.openxmlformats.org/officeDocument/2006/relationships/image" Target="../media/image37.jpeg"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38.jpeg" /><Relationship Id="rId3" Type="http://schemas.openxmlformats.org/officeDocument/2006/relationships/image" Target="../media/image39.jpeg" /><Relationship Id="rId4" Type="http://schemas.openxmlformats.org/officeDocument/2006/relationships/image" Target="../media/image37.jpeg"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40.jpeg" /><Relationship Id="rId3" Type="http://schemas.openxmlformats.org/officeDocument/2006/relationships/image" Target="../media/image41.jpeg" /><Relationship Id="rId4" Type="http://schemas.openxmlformats.org/officeDocument/2006/relationships/image" Target="../media/image42.jpeg" /><Relationship Id="rId5" Type="http://schemas.openxmlformats.org/officeDocument/2006/relationships/image" Target="../media/image43.jpeg"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44.jpeg" /><Relationship Id="rId3" Type="http://schemas.openxmlformats.org/officeDocument/2006/relationships/image" Target="../media/image45.jpeg"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46.jpeg" /><Relationship Id="rId3" Type="http://schemas.openxmlformats.org/officeDocument/2006/relationships/image" Target="../media/image47.jpeg" /><Relationship Id="rId4" Type="http://schemas.openxmlformats.org/officeDocument/2006/relationships/image" Target="../media/image48.jpeg" /><Relationship Id="rId5" Type="http://schemas.openxmlformats.org/officeDocument/2006/relationships/image" Target="../media/image49.jpeg"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50.jpeg" /><Relationship Id="rId3" Type="http://schemas.openxmlformats.org/officeDocument/2006/relationships/image" Target="../media/image51.jpeg" /><Relationship Id="rId4" Type="http://schemas.openxmlformats.org/officeDocument/2006/relationships/image" Target="../media/image52.jpeg" /><Relationship Id="rId5" Type="http://schemas.openxmlformats.org/officeDocument/2006/relationships/image" Target="../media/image53.jpeg"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54.jpeg" /><Relationship Id="rId3" Type="http://schemas.openxmlformats.org/officeDocument/2006/relationships/image" Target="../media/image55.jpeg"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56.jpeg" /><Relationship Id="rId3" Type="http://schemas.openxmlformats.org/officeDocument/2006/relationships/image" Target="../media/image57.jpeg" /><Relationship Id="rId4" Type="http://schemas.openxmlformats.org/officeDocument/2006/relationships/image" Target="../media/image58.jpeg" /><Relationship Id="rId5" Type="http://schemas.openxmlformats.org/officeDocument/2006/relationships/image" Target="../media/image59.jpeg"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60.jpeg" /><Relationship Id="rId3" Type="http://schemas.openxmlformats.org/officeDocument/2006/relationships/image" Target="../media/image61.jpeg" /><Relationship Id="rId4" Type="http://schemas.openxmlformats.org/officeDocument/2006/relationships/image" Target="../media/image62.jpeg" /><Relationship Id="rId5" Type="http://schemas.openxmlformats.org/officeDocument/2006/relationships/image" Target="../media/image63.jpeg"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64.jpeg" /><Relationship Id="rId3" Type="http://schemas.openxmlformats.org/officeDocument/2006/relationships/image" Target="../media/image65.jpeg" /><Relationship Id="rId4" Type="http://schemas.openxmlformats.org/officeDocument/2006/relationships/image" Target="../media/image66.jpeg" /><Relationship Id="rId5" Type="http://schemas.openxmlformats.org/officeDocument/2006/relationships/image" Target="../media/image67.jpeg" /></Relationships>
</file>

<file path=ppt/slides/_rels/slide26.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68.jpeg" /><Relationship Id="rId3" Type="http://schemas.openxmlformats.org/officeDocument/2006/relationships/image" Target="../media/image69.jpeg" /><Relationship Id="rId4" Type="http://schemas.openxmlformats.org/officeDocument/2006/relationships/image" Target="../media/image70.jpeg" /><Relationship Id="rId5" Type="http://schemas.openxmlformats.org/officeDocument/2006/relationships/image" Target="../media/image71.jpeg" /></Relationships>
</file>

<file path=ppt/slides/_rels/slide28.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72.jpeg" /><Relationship Id="rId3" Type="http://schemas.openxmlformats.org/officeDocument/2006/relationships/image" Target="../media/image73.jpeg" /><Relationship Id="rId4" Type="http://schemas.openxmlformats.org/officeDocument/2006/relationships/image" Target="../media/image74.jpeg" /><Relationship Id="rId5" Type="http://schemas.openxmlformats.org/officeDocument/2006/relationships/image" Target="../media/image75.jpeg" /></Relationships>
</file>

<file path=ppt/slides/_rels/slide30.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76.jpeg" /><Relationship Id="rId3" Type="http://schemas.openxmlformats.org/officeDocument/2006/relationships/image" Target="../media/image77.jpeg" /></Relationships>
</file>

<file path=ppt/slides/_rels/slide3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78.jpeg" /><Relationship Id="rId3" Type="http://schemas.openxmlformats.org/officeDocument/2006/relationships/image" Target="../media/image79.jpeg" /></Relationships>
</file>

<file path=ppt/slides/_rels/slide3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80.jpeg" /><Relationship Id="rId3" Type="http://schemas.openxmlformats.org/officeDocument/2006/relationships/image" Target="../media/image81.jpeg" /><Relationship Id="rId4" Type="http://schemas.openxmlformats.org/officeDocument/2006/relationships/image" Target="../media/image82.jpeg" /><Relationship Id="rId5" Type="http://schemas.openxmlformats.org/officeDocument/2006/relationships/image" Target="../media/image83.jpeg" /></Relationships>
</file>

<file path=ppt/slides/_rels/slide3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84.jpeg" /><Relationship Id="rId3" Type="http://schemas.openxmlformats.org/officeDocument/2006/relationships/image" Target="../media/image85.png" /></Relationships>
</file>

<file path=ppt/slides/_rels/slide3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86.jpeg" /><Relationship Id="rId3" Type="http://schemas.openxmlformats.org/officeDocument/2006/relationships/image" Target="../media/image87.jpeg" /><Relationship Id="rId4" Type="http://schemas.openxmlformats.org/officeDocument/2006/relationships/image" Target="../media/image88.jpeg" /><Relationship Id="rId5" Type="http://schemas.openxmlformats.org/officeDocument/2006/relationships/image" Target="../media/image89.jpeg" /></Relationships>
</file>

<file path=ppt/slides/_rels/slide3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90.jpeg" /><Relationship Id="rId3" Type="http://schemas.openxmlformats.org/officeDocument/2006/relationships/image" Target="../media/image91.jpeg" /></Relationships>
</file>

<file path=ppt/slides/_rels/slide3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92.jpeg" /><Relationship Id="rId3" Type="http://schemas.openxmlformats.org/officeDocument/2006/relationships/image" Target="../media/image93.jpeg" /></Relationships>
</file>

<file path=ppt/slides/_rels/slide3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3.xml" /><Relationship Id="rId3" Type="http://schemas.openxmlformats.org/officeDocument/2006/relationships/image" Target="../media/image94.jpeg" /><Relationship Id="rId4" Type="http://schemas.openxmlformats.org/officeDocument/2006/relationships/image" Target="../media/image95.jpeg" /></Relationships>
</file>

<file path=ppt/slides/_rels/slide38.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96.jpeg" /><Relationship Id="rId3" Type="http://schemas.openxmlformats.org/officeDocument/2006/relationships/image" Target="../media/image97.jpeg" /><Relationship Id="rId4" Type="http://schemas.openxmlformats.org/officeDocument/2006/relationships/image" Target="../media/image98.jpeg" /></Relationships>
</file>

<file path=ppt/slides/_rels/slide3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99.jpeg" /><Relationship Id="rId3" Type="http://schemas.openxmlformats.org/officeDocument/2006/relationships/image" Target="../media/image100.jpeg" /><Relationship Id="rId4" Type="http://schemas.openxmlformats.org/officeDocument/2006/relationships/image" Target="../media/image101.jpeg" /><Relationship Id="rId5" Type="http://schemas.openxmlformats.org/officeDocument/2006/relationships/image" Target="../media/image102.jpeg" /></Relationships>
</file>

<file path=ppt/slides/_rels/slide40.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03.jpeg" /><Relationship Id="rId3" Type="http://schemas.openxmlformats.org/officeDocument/2006/relationships/image" Target="../media/image104.jpeg" /><Relationship Id="rId4" Type="http://schemas.openxmlformats.org/officeDocument/2006/relationships/image" Target="../media/image105.jpeg" /><Relationship Id="rId5" Type="http://schemas.openxmlformats.org/officeDocument/2006/relationships/image" Target="../media/image106.jpeg" /></Relationships>
</file>

<file path=ppt/slides/_rels/slide41.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4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07.png" /><Relationship Id="rId3" Type="http://schemas.openxmlformats.org/officeDocument/2006/relationships/image" Target="../media/image108.jpeg" /></Relationships>
</file>

<file path=ppt/slides/_rels/slide4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09.jpeg" /><Relationship Id="rId3" Type="http://schemas.openxmlformats.org/officeDocument/2006/relationships/image" Target="../media/image110.jpeg" /><Relationship Id="rId4" Type="http://schemas.openxmlformats.org/officeDocument/2006/relationships/image" Target="../media/image111.jpeg" /><Relationship Id="rId5" Type="http://schemas.openxmlformats.org/officeDocument/2006/relationships/image" Target="../media/image112.png" /></Relationships>
</file>

<file path=ppt/slides/_rels/slide4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13.png" /><Relationship Id="rId3" Type="http://schemas.openxmlformats.org/officeDocument/2006/relationships/image" Target="../media/image114.png" /></Relationships>
</file>

<file path=ppt/slides/_rels/slide4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15.png" /><Relationship Id="rId3" Type="http://schemas.openxmlformats.org/officeDocument/2006/relationships/image" Target="../media/image116.jpeg" /><Relationship Id="rId4" Type="http://schemas.openxmlformats.org/officeDocument/2006/relationships/image" Target="../media/image117.jpeg" /></Relationships>
</file>

<file path=ppt/slides/_rels/slide4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18.jpeg" /><Relationship Id="rId3" Type="http://schemas.openxmlformats.org/officeDocument/2006/relationships/image" Target="../media/image119.jpeg" /></Relationships>
</file>

<file path=ppt/slides/_rels/slide47.xml.rels>&#65279;<?xml version="1.0" encoding="utf-8" standalone="yes"?><Relationships xmlns="http://schemas.openxmlformats.org/package/2006/relationships"><Relationship Id="rId1" Type="http://schemas.openxmlformats.org/officeDocument/2006/relationships/slideLayout" Target="../slideLayouts/slideLayout1.xml" /></Relationships>
</file>

<file path=ppt/slides/slide1.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3074" name="Прямоугольник 1"/>
          <p:cNvSpPr/>
          <p:nvPr/>
        </p:nvSpPr>
        <p:spPr>
          <a:xfrm>
            <a:off x="161925" y="180975"/>
            <a:ext cx="10225335" cy="5232202"/>
          </a:xfrm>
          <a:prstGeom prst="rect">
            <a:avLst/>
          </a:prstGeom>
        </p:spPr>
        <p:txBody>
          <a:bodyPr wrap="square">
            <a:spAutoFit/>
          </a:bodyPr>
          <a:lstStyle/>
          <a:p>
            <a:pPr marL="1524000" marR="0" lvl="0" indent="0" algn="ctr" defTabSz="914400" rtl="0" eaLnBrk="0" fontAlgn="base" latinLnBrk="0" hangingPunct="0">
              <a:lnSpc>
                <a:spcPct val="100000"/>
              </a:lnSpc>
              <a:spcBef>
                <a:spcPct val="0"/>
              </a:spcBef>
              <a:spcAft>
                <a:spcPct val="0"/>
              </a:spcAft>
              <a:buClrTx/>
              <a:buSzTx/>
              <a:buFontTx/>
              <a:buNone/>
              <a:defRPr/>
            </a:pPr>
            <a:r>
              <a:rPr kumimoji="0" lang="en-US" altLang="ru-RU" sz="2400" b="1" i="1" u="none" strike="noStrike" kern="1200" cap="none" spc="0" normalizeH="0" baseline="0" noProof="0">
                <a:ln>
                  <a:noFill/>
                </a:ln>
                <a:solidFill>
                  <a:schemeClr val="tx1"/>
                </a:solidFill>
                <a:effectLst/>
                <a:uLnTx/>
                <a:uFillTx/>
                <a:latin typeface="Times New Roman" pitchFamily="18" charset="0"/>
                <a:ea typeface="+mn-ea"/>
                <a:cs typeface="Times New Roman" panose="02020603050405020304" pitchFamily="18" charset="0"/>
              </a:rPr>
              <a:t>O‘ZBEKISTON RESPUBLIKASI </a:t>
            </a:r>
            <a:br>
              <a:rPr kumimoji="0" lang="en-US" altLang="ru-RU" sz="2400" b="1" i="1" u="none" strike="noStrike" kern="1200" cap="none" spc="0" normalizeH="0" baseline="0" noProof="0">
                <a:ln>
                  <a:noFill/>
                </a:ln>
                <a:solidFill>
                  <a:schemeClr val="tx1"/>
                </a:solidFill>
                <a:effectLst/>
                <a:uLnTx/>
                <a:uFillTx/>
                <a:latin typeface="Times New Roman" pitchFamily="18" charset="0"/>
                <a:ea typeface="+mn-ea"/>
                <a:cs typeface="Times New Roman" panose="02020603050405020304" pitchFamily="18" charset="0"/>
              </a:rPr>
            </a:br>
            <a:r>
              <a:rPr kumimoji="0" lang="en-US" altLang="ru-RU" sz="2400" b="1" i="1" u="none" strike="noStrike" kern="1200" cap="none" spc="0" normalizeH="0" baseline="0" noProof="0">
                <a:ln>
                  <a:noFill/>
                </a:ln>
                <a:solidFill>
                  <a:schemeClr val="tx1"/>
                </a:solidFill>
                <a:effectLst/>
                <a:uLnTx/>
                <a:uFillTx/>
                <a:latin typeface="Times New Roman" pitchFamily="18" charset="0"/>
                <a:ea typeface="+mn-ea"/>
                <a:cs typeface="Times New Roman" panose="02020603050405020304" pitchFamily="18" charset="0"/>
              </a:rPr>
              <a:t>OLIY TA’LIM VA INNOVATSIYALAR VAZIRLIGI</a:t>
            </a:r>
            <a:br>
              <a:rPr kumimoji="0" lang="en-US" altLang="ru-RU" sz="2400" b="1" i="1" u="none" strike="noStrike" kern="1200" cap="none" spc="0" normalizeH="0" baseline="0" noProof="0">
                <a:ln>
                  <a:noFill/>
                </a:ln>
                <a:solidFill>
                  <a:schemeClr val="tx1"/>
                </a:solidFill>
                <a:effectLst/>
                <a:uLnTx/>
                <a:uFillTx/>
                <a:latin typeface="Times New Roman" pitchFamily="18" charset="0"/>
                <a:ea typeface="+mn-ea"/>
                <a:cs typeface="Times New Roman" panose="02020603050405020304" pitchFamily="18" charset="0"/>
              </a:rPr>
            </a:br>
            <a:r>
              <a:rPr kumimoji="0" lang="en-US" altLang="ru-RU" sz="2400" b="1" i="1" u="none" strike="noStrike" kern="1200" cap="none" spc="0" normalizeH="0" baseline="0" noProof="0">
                <a:ln>
                  <a:noFill/>
                </a:ln>
                <a:solidFill>
                  <a:schemeClr val="tx1"/>
                </a:solidFill>
                <a:effectLst/>
                <a:uLnTx/>
                <a:uFillTx/>
                <a:latin typeface="Times New Roman" pitchFamily="18" charset="0"/>
                <a:ea typeface="+mn-ea"/>
                <a:cs typeface="Times New Roman" panose="02020603050405020304" pitchFamily="18" charset="0"/>
              </a:rPr>
              <a:t>O‘ZBEKISTON RESPUBLIKASI VETERINARIYA VA CHORVACHILIKNI RIVOJLANTIRISH QO‘MITASI</a:t>
            </a:r>
          </a:p>
          <a:p>
            <a:pPr marL="1524000" marR="0" lvl="0" indent="0" algn="ctr" defTabSz="914400" rtl="0" eaLnBrk="0" fontAlgn="base" latinLnBrk="0" hangingPunct="0">
              <a:lnSpc>
                <a:spcPct val="100000"/>
              </a:lnSpc>
              <a:spcBef>
                <a:spcPct val="0"/>
              </a:spcBef>
              <a:spcAft>
                <a:spcPct val="0"/>
              </a:spcAft>
              <a:buClrTx/>
              <a:buSzTx/>
              <a:buFontTx/>
              <a:buNone/>
              <a:defRPr/>
            </a:pPr>
            <a:endParaRPr kumimoji="0" lang="en-US" altLang="ru-RU" sz="1400" b="1" i="1" u="none" strike="noStrike" kern="1200" cap="none" spc="0" normalizeH="0" baseline="0" noProof="0">
              <a:ln>
                <a:noFill/>
              </a:ln>
              <a:solidFill>
                <a:schemeClr val="tx1"/>
              </a:solidFill>
              <a:effectLst/>
              <a:uLnTx/>
              <a:uFillTx/>
              <a:latin typeface="Times New Roman" panose="02020603050405020304" pitchFamily="18" charset="0"/>
              <a:ea typeface="+mn-ea"/>
              <a:cs typeface="Times New Roman" panose="02020603050405020304" pitchFamily="18" charset="0"/>
            </a:endParaRPr>
          </a:p>
          <a:p>
            <a:pPr marL="1524000" marR="0" lvl="0" indent="0" algn="ctr" defTabSz="914400" rtl="0" eaLnBrk="0" fontAlgn="base" latinLnBrk="0" hangingPunct="0">
              <a:lnSpc>
                <a:spcPct val="100000"/>
              </a:lnSpc>
              <a:spcBef>
                <a:spcPct val="0"/>
              </a:spcBef>
              <a:spcAft>
                <a:spcPct val="0"/>
              </a:spcAft>
              <a:buClrTx/>
              <a:buSzTx/>
              <a:buFontTx/>
              <a:buNone/>
              <a:defRPr/>
            </a:pPr>
            <a:r>
              <a:rPr kumimoji="0" lang="uz-Latn-UZ" altLang="ru-RU" sz="2800" b="1" i="0" u="none" strike="noStrike" kern="1200" cap="none" spc="0" normalizeH="0" baseline="0" noProof="0">
                <a:ln>
                  <a:noFill/>
                </a:ln>
                <a:solidFill>
                  <a:schemeClr val="tx1"/>
                </a:solidFill>
                <a:effectLst/>
                <a:uLnTx/>
                <a:uFillTx/>
                <a:latin typeface="Times New Roman" pitchFamily="18" charset="0"/>
                <a:ea typeface="+mn-ea"/>
                <a:cs typeface="Times New Roman" panose="02020603050405020304" pitchFamily="18" charset="0"/>
              </a:rPr>
              <a:t>Samarqand davlat veterinariya meditsinasi, chorvachilik va biotexnologiyalar universiteti</a:t>
            </a:r>
            <a:endParaRPr kumimoji="0" lang="en-US" altLang="ru-RU" sz="2800" b="1" i="0" u="none" strike="noStrike" kern="1200" cap="none" spc="0" normalizeH="0" baseline="0" noProof="0">
              <a:ln>
                <a:noFill/>
              </a:ln>
              <a:solidFill>
                <a:schemeClr val="tx1"/>
              </a:solidFill>
              <a:effectLst/>
              <a:uLnTx/>
              <a:uFillTx/>
              <a:latin typeface="Times New Roman" panose="02020603050405020304" pitchFamily="18" charset="0"/>
              <a:ea typeface="+mn-ea"/>
              <a:cs typeface="Times New Roman" panose="02020603050405020304" pitchFamily="18" charset="0"/>
            </a:endParaRPr>
          </a:p>
          <a:p>
            <a:pPr marL="2870200" marR="0" lvl="0" indent="0" algn="ctr" defTabSz="914400" rtl="0" eaLnBrk="0" fontAlgn="base" latinLnBrk="0" hangingPunct="0">
              <a:lnSpc>
                <a:spcPct val="100000"/>
              </a:lnSpc>
              <a:spcBef>
                <a:spcPct val="0"/>
              </a:spcBef>
              <a:spcAft>
                <a:spcPct val="0"/>
              </a:spcAft>
              <a:buClrTx/>
              <a:buSzTx/>
              <a:buFontTx/>
              <a:buNone/>
              <a:defRPr/>
            </a:pPr>
            <a:endParaRPr kumimoji="0" lang="en-US" altLang="ru-RU" sz="1800" b="1" i="1" u="none" strike="noStrike" kern="1200" cap="none" spc="0" normalizeH="0" baseline="0" noProof="0">
              <a:ln>
                <a:noFill/>
              </a:ln>
              <a:solidFill>
                <a:schemeClr val="tx1"/>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0" fontAlgn="base" latinLnBrk="0" hangingPunct="0">
              <a:lnSpc>
                <a:spcPct val="100000"/>
              </a:lnSpc>
              <a:spcBef>
                <a:spcPct val="0"/>
              </a:spcBef>
              <a:spcAft>
                <a:spcPct val="0"/>
              </a:spcAft>
              <a:buClrTx/>
              <a:buSzTx/>
              <a:buFontTx/>
              <a:buNone/>
              <a:defRPr/>
            </a:pPr>
            <a:r>
              <a:rPr kumimoji="0" lang="uz-Latn-UZ" altLang="ru-RU" sz="1800" b="1" i="1" u="none" strike="noStrike" kern="1200" cap="none" spc="0" normalizeH="0" baseline="0" noProof="0">
                <a:ln>
                  <a:noFill/>
                </a:ln>
                <a:solidFill>
                  <a:schemeClr val="tx1"/>
                </a:solidFill>
                <a:effectLst/>
                <a:uLnTx/>
                <a:uFillTx/>
                <a:latin typeface="Times New Roman" pitchFamily="18" charset="0"/>
                <a:ea typeface="+mn-ea"/>
                <a:cs typeface="Times New Roman" panose="02020603050405020304" pitchFamily="18" charset="0"/>
              </a:rPr>
              <a:t> </a:t>
            </a:r>
            <a:r>
              <a:rPr kumimoji="0" lang="en-US" altLang="ru-RU" sz="2800" b="1" i="1" u="none" strike="noStrike" kern="1200" cap="none" spc="0" normalizeH="0" baseline="0" noProof="0" err="1">
                <a:ln>
                  <a:noFill/>
                </a:ln>
                <a:solidFill>
                  <a:schemeClr val="tx1"/>
                </a:solidFill>
                <a:effectLst/>
                <a:uLnTx/>
                <a:uFillTx/>
                <a:latin typeface="Times New Roman" pitchFamily="18" charset="0"/>
                <a:ea typeface="+mn-ea"/>
                <a:cs typeface="Times New Roman" panose="02020603050405020304" pitchFamily="18" charset="0"/>
              </a:rPr>
              <a:t>Iqtisodiyot </a:t>
            </a:r>
            <a:r>
              <a:rPr kumimoji="0" lang="en-US" altLang="ru-RU" sz="2800" b="1" i="1" u="none" strike="noStrike" kern="1200" cap="none" spc="0" normalizeH="0" baseline="0" noProof="0" err="1" smtClean="0">
                <a:ln>
                  <a:noFill/>
                </a:ln>
                <a:solidFill>
                  <a:schemeClr val="tx1"/>
                </a:solidFill>
                <a:effectLst/>
                <a:uLnTx/>
                <a:uFillTx/>
                <a:latin typeface="Times New Roman" pitchFamily="18" charset="0"/>
                <a:ea typeface="+mn-ea"/>
                <a:cs typeface="Times New Roman" panose="02020603050405020304" pitchFamily="18" charset="0"/>
              </a:rPr>
              <a:t>fakultetining o‘quv yili davomida amalga oshirgan </a:t>
            </a:r>
            <a:r>
              <a:rPr kumimoji="0" lang="ru-RU" sz="2800" b="1" i="1" u="none" strike="noStrike" kern="1200" cap="none" spc="0" normalizeH="0" baseline="0" noProof="0" err="1" smtClean="0">
                <a:ln>
                  <a:noFill/>
                </a:ln>
                <a:solidFill>
                  <a:schemeClr val="tx1"/>
                </a:solidFill>
                <a:effectLst/>
                <a:uLnTx/>
                <a:uFillTx/>
                <a:latin typeface="Times New Roman" pitchFamily="18" charset="0"/>
                <a:ea typeface="+mn-ea"/>
                <a:cs typeface="Times New Roman" panose="02020603050405020304" pitchFamily="18" charset="0"/>
              </a:rPr>
              <a:t>ma'naviy-ma'rifiy ishlar</a:t>
            </a:r>
            <a:r>
              <a:rPr kumimoji="0" lang="en-US" sz="2800" b="1" i="1" u="none" strike="noStrike" kern="1200" cap="none" spc="0" normalizeH="0" baseline="0" noProof="0" err="1" smtClean="0">
                <a:ln>
                  <a:noFill/>
                </a:ln>
                <a:solidFill>
                  <a:schemeClr val="tx1"/>
                </a:solidFill>
                <a:effectLst/>
                <a:uLnTx/>
                <a:uFillTx/>
                <a:latin typeface="Times New Roman" pitchFamily="18" charset="0"/>
                <a:ea typeface="+mn-ea"/>
                <a:cs typeface="Times New Roman" panose="02020603050405020304" pitchFamily="18" charset="0"/>
              </a:rPr>
              <a:t>i</a:t>
            </a:r>
            <a:endParaRPr kumimoji="0" lang="en-US" altLang="ru-RU" sz="2800" b="1" i="1" u="none" strike="noStrike" kern="1200" cap="none" spc="0" normalizeH="0" baseline="0" noProof="0">
              <a:ln>
                <a:noFill/>
              </a:ln>
              <a:solidFill>
                <a:schemeClr val="tx1"/>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0" fontAlgn="base" latinLnBrk="0" hangingPunct="0">
              <a:lnSpc>
                <a:spcPct val="100000"/>
              </a:lnSpc>
              <a:spcBef>
                <a:spcPct val="0"/>
              </a:spcBef>
              <a:spcAft>
                <a:spcPct val="0"/>
              </a:spcAft>
              <a:buClrTx/>
              <a:buSzTx/>
              <a:buFontTx/>
              <a:buNone/>
              <a:defRPr/>
            </a:pPr>
            <a:endParaRPr kumimoji="0" lang="en-US" altLang="ru-RU" sz="1800" b="1" i="1" u="none" strike="noStrike" kern="1200" cap="none" spc="0" normalizeH="0" baseline="0" noProof="0">
              <a:ln>
                <a:noFill/>
              </a:ln>
              <a:solidFill>
                <a:schemeClr val="tx1"/>
              </a:solidFill>
              <a:effectLst/>
              <a:uLnTx/>
              <a:uFillTx/>
              <a:latin typeface="Times New Roman" pitchFamily="18" charset="0"/>
              <a:ea typeface="+mn-ea"/>
              <a:cs typeface="Times New Roman" panose="02020603050405020304" pitchFamily="18" charset="0"/>
            </a:endParaRPr>
          </a:p>
          <a:p>
            <a:pPr marL="0" marR="0" lvl="0" indent="0" algn="ctr" defTabSz="914400" rtl="0" eaLnBrk="0" fontAlgn="base" latinLnBrk="0" hangingPunct="0">
              <a:lnSpc>
                <a:spcPct val="100000"/>
              </a:lnSpc>
              <a:spcBef>
                <a:spcPct val="0"/>
              </a:spcBef>
              <a:spcAft>
                <a:spcPct val="0"/>
              </a:spcAft>
              <a:buClrTx/>
              <a:buSzTx/>
              <a:buFontTx/>
              <a:buNone/>
              <a:defRPr/>
            </a:pPr>
            <a:endParaRPr kumimoji="0" lang="en-US" sz="4400" b="1" i="1" u="none" strike="noStrike" kern="1200" cap="none" spc="0" normalizeH="0" baseline="0" noProof="0">
              <a:ln>
                <a:noFill/>
              </a:ln>
              <a:solidFill>
                <a:schemeClr val="tx1"/>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0" fontAlgn="base" latinLnBrk="0" hangingPunct="0">
              <a:lnSpc>
                <a:spcPct val="100000"/>
              </a:lnSpc>
              <a:spcBef>
                <a:spcPct val="0"/>
              </a:spcBef>
              <a:spcAft>
                <a:spcPct val="0"/>
              </a:spcAft>
              <a:buClrTx/>
              <a:buSzTx/>
              <a:buFontTx/>
              <a:buNone/>
              <a:defRPr/>
            </a:pPr>
            <a:r>
              <a:rPr kumimoji="0" lang="en-US" sz="3200" b="1" i="1" u="none" strike="noStrike" kern="1200" cap="none" spc="0" normalizeH="0" baseline="0" noProof="0">
                <a:ln>
                  <a:noFill/>
                </a:ln>
                <a:solidFill>
                  <a:schemeClr val="tx1"/>
                </a:solidFill>
                <a:effectLst/>
                <a:uLnTx/>
                <a:uFillTx/>
                <a:latin typeface="Times New Roman" pitchFamily="18" charset="0"/>
                <a:ea typeface="+mn-ea"/>
                <a:cs typeface="Times New Roman" panose="02020603050405020304" pitchFamily="18" charset="0"/>
              </a:rPr>
              <a:t>Samarqand - </a:t>
            </a:r>
            <a:r>
              <a:rPr kumimoji="0" lang="en-US" sz="3200" b="1" i="1" u="none" strike="noStrike" kern="1200" cap="none" spc="0" normalizeH="0" baseline="0" noProof="0" smtClean="0">
                <a:ln>
                  <a:noFill/>
                </a:ln>
                <a:solidFill>
                  <a:schemeClr val="tx1"/>
                </a:solidFill>
                <a:effectLst/>
                <a:uLnTx/>
                <a:uFillTx/>
                <a:latin typeface="Times New Roman" pitchFamily="18" charset="0"/>
                <a:ea typeface="+mn-ea"/>
                <a:cs typeface="Times New Roman" panose="02020603050405020304" pitchFamily="18" charset="0"/>
              </a:rPr>
              <a:t>2025</a:t>
            </a:r>
            <a:endParaRPr kumimoji="0" lang="ru-RU" sz="1000" b="0" i="0" u="none" strike="noStrike" kern="1200" cap="none" spc="0" normalizeH="0" baseline="0" noProof="0">
              <a:ln>
                <a:noFill/>
              </a:ln>
              <a:solidFill>
                <a:schemeClr val="tx1"/>
              </a:solidFill>
              <a:effectLst/>
              <a:uLnTx/>
              <a:uFillTx/>
              <a:latin typeface="Calibri" panose="020f0502020204030204" pitchFamily="34" charset="0"/>
              <a:ea typeface="+mn-ea"/>
              <a:cs typeface="Arial" panose="020b0604020202020204" pitchFamily="34" charset="0"/>
            </a:endParaRPr>
          </a:p>
        </p:txBody>
      </p:sp>
      <p:pic>
        <p:nvPicPr>
          <p:cNvPr id="3075" name="Рисунок 2"/>
          <p:cNvPicPr>
            <a:picLocks noChangeAspect="1"/>
          </p:cNvPicPr>
          <p:nvPr/>
        </p:nvPicPr>
        <p:blipFill>
          <a:blip r:embed="rId3"/>
          <a:stretch>
            <a:fillRect/>
          </a:stretch>
        </p:blipFill>
        <p:spPr>
          <a:xfrm>
            <a:off x="161925" y="180975"/>
            <a:ext cx="2089150" cy="2087563"/>
          </a:xfrm>
          <a:prstGeom prst="rect">
            <a:avLst/>
          </a:prstGeom>
          <a:noFill/>
          <a:ln>
            <a:noFill/>
            <a:miter lim="800000"/>
          </a:ln>
        </p:spPr>
      </p:pic>
    </p:spTree>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timing/>
</p:sld>
</file>

<file path=ppt/slides/slide2.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5122" name="Объект 2"/>
          <p:cNvSpPr>
            <a:spLocks noGrp="1"/>
          </p:cNvSpPr>
          <p:nvPr>
            <p:ph idx="1"/>
          </p:nvPr>
        </p:nvSpPr>
        <p:spPr>
          <a:xfrm>
            <a:off x="0" y="0"/>
            <a:ext cx="10693400" cy="7561263"/>
          </a:xfrm>
          <a:prstGeom prst="rect">
            <a:avLst/>
          </a:prstGeom>
        </p:spPr>
        <p:txBody>
          <a:bodyPr vert="horz" wrap="square" lIns="104306" tIns="52153" rIns="104306" bIns="52153" numCol="1" rtlCol="0" anchor="t" anchorCtr="0" compatLnSpc="1">
            <a:prstTxWarp prst="textNoShape">
              <a:avLst/>
            </a:prstTxWarp>
            <a:noAutofit/>
          </a:bodyPr>
          <a:lstStyle/>
          <a:p>
            <a:pPr marL="0" marR="0" lvl="0" indent="0" algn="ctr" defTabSz="914400" rtl="0" eaLnBrk="0" fontAlgn="base" latinLnBrk="0" hangingPunct="0">
              <a:lnSpc>
                <a:spcPct val="100000"/>
              </a:lnSpc>
              <a:spcBef>
                <a:spcPct val="20000"/>
              </a:spcBef>
              <a:spcAft>
                <a:spcPct val="0"/>
              </a:spcAft>
              <a:buClrTx/>
              <a:buSzTx/>
              <a:buFont typeface="Arial"/>
              <a:buNone/>
              <a:defRPr/>
            </a:pPr>
            <a:r>
              <a:rPr kumimoji="0" lang="uz-Cyrl-UZ" sz="2400" b="1" i="0" u="none" strike="noStrike" kern="1200" cap="none" spc="0" normalizeH="0" baseline="0" noProof="0">
                <a:ln>
                  <a:noFill/>
                </a:ln>
                <a:solidFill>
                  <a:schemeClr val="tx1"/>
                </a:solidFill>
                <a:effectLst/>
                <a:uLnTx/>
                <a:uFillTx/>
                <a:latin typeface="Times New Roman" pitchFamily="18" charset="0"/>
                <a:ea typeface="+mn-ea"/>
                <a:cs typeface="Times New Roman" panose="02020603050405020304" pitchFamily="18" charset="0"/>
              </a:rPr>
              <a:t>UMUMIY MA’LUMOT</a:t>
            </a:r>
            <a:endParaRPr kumimoji="0" lang="ru-RU" sz="2400" b="0" i="0" u="none" strike="noStrike" kern="1200" cap="none" spc="0" normalizeH="0" baseline="0" noProof="0">
              <a:ln>
                <a:noFill/>
              </a:ln>
              <a:solidFill>
                <a:schemeClr val="tx1"/>
              </a:solidFill>
              <a:effectLst/>
              <a:uLnTx/>
              <a:uFillTx/>
              <a:latin typeface="Times New Roman" panose="02020603050405020304" pitchFamily="18" charset="0"/>
              <a:ea typeface="+mn-ea"/>
              <a:cs typeface="Times New Roman" panose="02020603050405020304" pitchFamily="18" charset="0"/>
            </a:endParaRPr>
          </a:p>
          <a:p>
            <a:pPr marL="0" marR="0" lvl="0" indent="202816" algn="l" defTabSz="914400" rtl="0" eaLnBrk="0" fontAlgn="base" latinLnBrk="0" hangingPunct="0">
              <a:lnSpc>
                <a:spcPct val="100000"/>
              </a:lnSpc>
              <a:spcBef>
                <a:spcPct val="20000"/>
              </a:spcBef>
              <a:spcAft>
                <a:spcPct val="0"/>
              </a:spcAft>
              <a:buClrTx/>
              <a:buSzTx/>
              <a:buFont typeface="+mj-lt"/>
              <a:buAutoNum type="arabicPeriod"/>
              <a:defRPr/>
            </a:pPr>
            <a:r>
              <a:rPr kumimoji="0" lang="uz-Cyrl-UZ" sz="2800" b="0" i="0" u="none" strike="noStrike" kern="1200" cap="none" spc="0" normalizeH="0" baseline="0" noProof="0">
                <a:ln>
                  <a:noFill/>
                </a:ln>
                <a:solidFill>
                  <a:schemeClr val="tx1"/>
                </a:solidFill>
                <a:effectLst/>
                <a:uLnTx/>
                <a:uFillTx/>
                <a:latin typeface="Times New Roman" pitchFamily="18" charset="0"/>
                <a:ea typeface="+mn-ea"/>
                <a:cs typeface="Times New Roman" panose="02020603050405020304" pitchFamily="18" charset="0"/>
              </a:rPr>
              <a:t>Biriktirilgan talabalar soni – </a:t>
            </a:r>
            <a:r>
              <a:rPr kumimoji="0" lang="en-US" sz="2800" b="0" i="0" u="none" strike="noStrike" kern="1200" cap="none" spc="0" normalizeH="0" baseline="0" noProof="0" smtClean="0">
                <a:ln>
                  <a:noFill/>
                </a:ln>
                <a:solidFill>
                  <a:schemeClr val="tx1"/>
                </a:solidFill>
                <a:effectLst/>
                <a:uLnTx/>
                <a:uFillTx/>
                <a:latin typeface="Times New Roman" pitchFamily="18" charset="0"/>
                <a:ea typeface="+mn-ea"/>
                <a:cs typeface="Times New Roman" panose="02020603050405020304" pitchFamily="18" charset="0"/>
              </a:rPr>
              <a:t>552</a:t>
            </a:r>
            <a:endParaRPr kumimoji="0" lang="en-US" sz="2800" b="0" i="0" u="none" strike="noStrike" kern="1200" cap="none" spc="0" normalizeH="0" baseline="0" noProof="0">
              <a:ln>
                <a:noFill/>
              </a:ln>
              <a:solidFill>
                <a:schemeClr val="tx1"/>
              </a:solidFill>
              <a:effectLst/>
              <a:uLnTx/>
              <a:uFillTx/>
              <a:latin typeface="Times New Roman" panose="02020603050405020304" pitchFamily="18" charset="0"/>
              <a:ea typeface="+mn-ea"/>
              <a:cs typeface="Times New Roman" panose="02020603050405020304" pitchFamily="18" charset="0"/>
            </a:endParaRPr>
          </a:p>
          <a:p>
            <a:pPr marL="0" marR="0" lvl="0" indent="202816" algn="l" defTabSz="914400" rtl="0" eaLnBrk="0" fontAlgn="base" latinLnBrk="0" hangingPunct="0">
              <a:lnSpc>
                <a:spcPct val="100000"/>
              </a:lnSpc>
              <a:spcBef>
                <a:spcPct val="20000"/>
              </a:spcBef>
              <a:spcAft>
                <a:spcPct val="0"/>
              </a:spcAft>
              <a:buClrTx/>
              <a:buSzTx/>
              <a:buFont typeface="+mj-lt"/>
              <a:buAutoNum type="arabicPeriod"/>
              <a:defRPr/>
            </a:pPr>
            <a:r>
              <a:rPr kumimoji="0" lang="uz-Cyrl-UZ" sz="2800" b="0" i="0" u="none" strike="noStrike" kern="1200" cap="none" spc="0" normalizeH="0" baseline="0" noProof="0">
                <a:ln>
                  <a:noFill/>
                </a:ln>
                <a:solidFill>
                  <a:schemeClr val="tx1"/>
                </a:solidFill>
                <a:effectLst/>
                <a:uLnTx/>
                <a:uFillTx/>
                <a:latin typeface="Times New Roman" pitchFamily="18" charset="0"/>
                <a:ea typeface="+mn-ea"/>
                <a:cs typeface="Times New Roman" panose="02020603050405020304" pitchFamily="18" charset="0"/>
              </a:rPr>
              <a:t>Shundan: qizlar - </a:t>
            </a:r>
            <a:r>
              <a:rPr kumimoji="0" lang="en-US" sz="2800" b="0" i="0" u="none" strike="noStrike" kern="1200" cap="none" spc="0" normalizeH="0" baseline="0" noProof="0" smtClean="0">
                <a:ln>
                  <a:noFill/>
                </a:ln>
                <a:solidFill>
                  <a:schemeClr val="tx1"/>
                </a:solidFill>
                <a:effectLst/>
                <a:uLnTx/>
                <a:uFillTx/>
                <a:latin typeface="Times New Roman" pitchFamily="18" charset="0"/>
                <a:ea typeface="+mn-ea"/>
                <a:cs typeface="Times New Roman" panose="02020603050405020304" pitchFamily="18" charset="0"/>
              </a:rPr>
              <a:t>124</a:t>
            </a:r>
            <a:r>
              <a:rPr kumimoji="0" lang="uz-Cyrl-UZ" sz="2800" b="0" i="0" u="none" strike="noStrike" kern="1200" cap="none" spc="0" normalizeH="0" baseline="0" noProof="0" smtClean="0">
                <a:ln>
                  <a:noFill/>
                </a:ln>
                <a:solidFill>
                  <a:schemeClr val="tx1"/>
                </a:solidFill>
                <a:effectLst/>
                <a:uLnTx/>
                <a:uFillTx/>
                <a:latin typeface="Times New Roman" pitchFamily="18" charset="0"/>
                <a:ea typeface="+mn-ea"/>
                <a:cs typeface="Times New Roman" panose="02020603050405020304" pitchFamily="18" charset="0"/>
              </a:rPr>
              <a:t>, </a:t>
            </a:r>
            <a:r>
              <a:rPr kumimoji="0" lang="uz-Cyrl-UZ" sz="2800" b="0" i="0" u="none" strike="noStrike" kern="1200" cap="none" spc="0" normalizeH="0" baseline="0" noProof="0">
                <a:ln>
                  <a:noFill/>
                </a:ln>
                <a:solidFill>
                  <a:schemeClr val="tx1"/>
                </a:solidFill>
                <a:effectLst/>
                <a:uLnTx/>
                <a:uFillTx/>
                <a:latin typeface="Times New Roman" pitchFamily="18" charset="0"/>
                <a:ea typeface="+mn-ea"/>
                <a:cs typeface="Times New Roman" panose="02020603050405020304" pitchFamily="18" charset="0"/>
              </a:rPr>
              <a:t>o’g’il bolalar - </a:t>
            </a:r>
            <a:r>
              <a:rPr kumimoji="0" lang="en-US" sz="2800" b="0" i="0" u="none" strike="noStrike" kern="1200" cap="none" spc="0" normalizeH="0" baseline="0" noProof="0">
                <a:ln>
                  <a:noFill/>
                </a:ln>
                <a:solidFill>
                  <a:schemeClr val="tx1"/>
                </a:solidFill>
                <a:effectLst/>
                <a:uLnTx/>
                <a:uFillTx/>
                <a:latin typeface="Times New Roman" pitchFamily="18" charset="0"/>
                <a:ea typeface="+mn-ea"/>
                <a:cs typeface="Times New Roman" panose="02020603050405020304" pitchFamily="18" charset="0"/>
              </a:rPr>
              <a:t>4</a:t>
            </a:r>
            <a:r>
              <a:rPr kumimoji="0" lang="en-US" sz="2800" b="0" i="0" u="none" strike="noStrike" kern="1200" cap="none" spc="0" normalizeH="0" baseline="0" noProof="0" smtClean="0">
                <a:ln>
                  <a:noFill/>
                </a:ln>
                <a:solidFill>
                  <a:schemeClr val="tx1"/>
                </a:solidFill>
                <a:effectLst/>
                <a:uLnTx/>
                <a:uFillTx/>
                <a:latin typeface="Times New Roman" pitchFamily="18" charset="0"/>
                <a:ea typeface="+mn-ea"/>
                <a:cs typeface="Times New Roman" panose="02020603050405020304" pitchFamily="18" charset="0"/>
              </a:rPr>
              <a:t>28</a:t>
            </a:r>
            <a:endParaRPr kumimoji="0" lang="ru-RU" sz="2800" b="0" i="0" u="none" strike="noStrike" kern="1200" cap="none" spc="0" normalizeH="0" baseline="0" noProof="0">
              <a:ln>
                <a:noFill/>
              </a:ln>
              <a:solidFill>
                <a:schemeClr val="tx1"/>
              </a:solidFill>
              <a:effectLst/>
              <a:uLnTx/>
              <a:uFillTx/>
              <a:latin typeface="Times New Roman" panose="02020603050405020304" pitchFamily="18" charset="0"/>
              <a:ea typeface="+mn-ea"/>
              <a:cs typeface="Times New Roman" panose="02020603050405020304" pitchFamily="18" charset="0"/>
            </a:endParaRPr>
          </a:p>
          <a:p>
            <a:pPr marL="0" marR="0" lvl="0" indent="202816" algn="l" defTabSz="914400" rtl="0" eaLnBrk="0" fontAlgn="base" latinLnBrk="0" hangingPunct="0">
              <a:lnSpc>
                <a:spcPct val="100000"/>
              </a:lnSpc>
              <a:spcBef>
                <a:spcPct val="20000"/>
              </a:spcBef>
              <a:spcAft>
                <a:spcPct val="0"/>
              </a:spcAft>
              <a:buClrTx/>
              <a:buSzTx/>
              <a:buFont typeface="+mj-lt"/>
              <a:buAutoNum type="arabicPeriod"/>
              <a:defRPr/>
            </a:pPr>
            <a:r>
              <a:rPr kumimoji="0" lang="uz-Cyrl-UZ" sz="2800" b="0" i="0" u="none" strike="noStrike" kern="1200" cap="none" spc="0" normalizeH="0" baseline="0" noProof="0">
                <a:ln>
                  <a:noFill/>
                </a:ln>
                <a:solidFill>
                  <a:schemeClr val="tx1"/>
                </a:solidFill>
                <a:effectLst/>
                <a:uLnTx/>
                <a:uFillTx/>
                <a:latin typeface="Times New Roman" pitchFamily="18" charset="0"/>
                <a:ea typeface="+mn-ea"/>
                <a:cs typeface="Times New Roman" panose="02020603050405020304" pitchFamily="18" charset="0"/>
              </a:rPr>
              <a:t>Davlat granti asosida o’qiydiganlar - </a:t>
            </a:r>
            <a:r>
              <a:rPr kumimoji="0" lang="en-US" sz="2800" b="0" i="0" u="none" strike="noStrike" kern="1200" cap="none" spc="0" normalizeH="0" baseline="0" noProof="0" smtClean="0">
                <a:ln>
                  <a:noFill/>
                </a:ln>
                <a:solidFill>
                  <a:schemeClr val="tx1"/>
                </a:solidFill>
                <a:effectLst/>
                <a:uLnTx/>
                <a:uFillTx/>
                <a:latin typeface="Times New Roman" pitchFamily="18" charset="0"/>
                <a:ea typeface="+mn-ea"/>
                <a:cs typeface="Times New Roman" panose="02020603050405020304" pitchFamily="18" charset="0"/>
              </a:rPr>
              <a:t>72</a:t>
            </a:r>
            <a:endParaRPr kumimoji="0" lang="ru-RU" sz="2800" b="0" i="0" u="none" strike="noStrike" kern="1200" cap="none" spc="0" normalizeH="0" baseline="0" noProof="0">
              <a:ln>
                <a:noFill/>
              </a:ln>
              <a:solidFill>
                <a:schemeClr val="tx1"/>
              </a:solidFill>
              <a:effectLst/>
              <a:uLnTx/>
              <a:uFillTx/>
              <a:latin typeface="Times New Roman" pitchFamily="18" charset="0"/>
              <a:ea typeface="+mn-ea"/>
              <a:cs typeface="Times New Roman" panose="02020603050405020304" pitchFamily="18" charset="0"/>
            </a:endParaRPr>
          </a:p>
          <a:p>
            <a:pPr marL="0" marR="0" lvl="0" indent="202816" algn="l" defTabSz="914400" rtl="0" eaLnBrk="0" fontAlgn="base" latinLnBrk="0" hangingPunct="0">
              <a:lnSpc>
                <a:spcPct val="100000"/>
              </a:lnSpc>
              <a:spcBef>
                <a:spcPct val="20000"/>
              </a:spcBef>
              <a:spcAft>
                <a:spcPct val="0"/>
              </a:spcAft>
              <a:buClrTx/>
              <a:buSzTx/>
              <a:buFont typeface="+mj-lt"/>
              <a:buAutoNum type="arabicPeriod"/>
              <a:defRPr/>
            </a:pPr>
            <a:r>
              <a:rPr kumimoji="0" lang="uz-Cyrl-UZ" sz="2800" b="0" i="0" u="none" strike="noStrike" kern="1200" cap="none" spc="0" normalizeH="0" baseline="0" noProof="0">
                <a:ln>
                  <a:noFill/>
                </a:ln>
                <a:solidFill>
                  <a:schemeClr val="tx1"/>
                </a:solidFill>
                <a:effectLst/>
                <a:uLnTx/>
                <a:uFillTx/>
                <a:latin typeface="Times New Roman" pitchFamily="18" charset="0"/>
                <a:ea typeface="+mn-ea"/>
                <a:cs typeface="Times New Roman" panose="02020603050405020304" pitchFamily="18" charset="0"/>
              </a:rPr>
              <a:t>To’lov-kontrakt asosida o’qiydiganlar - </a:t>
            </a:r>
            <a:r>
              <a:rPr kumimoji="0" lang="en-US" sz="2800" b="0" i="0" u="none" strike="noStrike" kern="1200" cap="none" spc="0" normalizeH="0" baseline="0" noProof="0" smtClean="0">
                <a:ln>
                  <a:noFill/>
                </a:ln>
                <a:solidFill>
                  <a:schemeClr val="tx1"/>
                </a:solidFill>
                <a:effectLst/>
                <a:uLnTx/>
                <a:uFillTx/>
                <a:latin typeface="Times New Roman" pitchFamily="18" charset="0"/>
                <a:ea typeface="+mn-ea"/>
                <a:cs typeface="Times New Roman" panose="02020603050405020304" pitchFamily="18" charset="0"/>
              </a:rPr>
              <a:t>480</a:t>
            </a:r>
            <a:endParaRPr kumimoji="0" lang="ru-RU" sz="2800" b="0" i="0" u="none" strike="noStrike" kern="1200" cap="none" spc="0" normalizeH="0" baseline="0" noProof="0">
              <a:ln>
                <a:noFill/>
              </a:ln>
              <a:solidFill>
                <a:schemeClr val="tx1"/>
              </a:solidFill>
              <a:effectLst/>
              <a:uLnTx/>
              <a:uFillTx/>
              <a:latin typeface="Times New Roman" pitchFamily="18" charset="0"/>
              <a:ea typeface="+mn-ea"/>
              <a:cs typeface="Times New Roman" panose="02020603050405020304" pitchFamily="18" charset="0"/>
            </a:endParaRPr>
          </a:p>
          <a:p>
            <a:pPr marL="0" marR="0" lvl="0" indent="202816" algn="l" defTabSz="914400" rtl="0" eaLnBrk="0" fontAlgn="base" latinLnBrk="0" hangingPunct="0">
              <a:lnSpc>
                <a:spcPct val="100000"/>
              </a:lnSpc>
              <a:spcBef>
                <a:spcPct val="20000"/>
              </a:spcBef>
              <a:spcAft>
                <a:spcPct val="0"/>
              </a:spcAft>
              <a:buClrTx/>
              <a:buSzTx/>
              <a:buFont typeface="+mj-lt"/>
              <a:buAutoNum type="arabicPeriod"/>
              <a:defRPr/>
            </a:pPr>
            <a:r>
              <a:rPr kumimoji="0" lang="uz-Cyrl-UZ" sz="2800" b="0" i="0" u="none" strike="noStrike" kern="1200" cap="none" spc="0" normalizeH="0" baseline="0" noProof="0">
                <a:ln>
                  <a:noFill/>
                </a:ln>
                <a:solidFill>
                  <a:schemeClr val="tx1"/>
                </a:solidFill>
                <a:effectLst/>
                <a:uLnTx/>
                <a:uFillTx/>
                <a:latin typeface="Times New Roman" pitchFamily="18" charset="0"/>
                <a:ea typeface="+mn-ea"/>
                <a:cs typeface="Times New Roman" panose="02020603050405020304" pitchFamily="18" charset="0"/>
              </a:rPr>
              <a:t>TTJda yashaydiganlar - </a:t>
            </a:r>
            <a:r>
              <a:rPr kumimoji="0" lang="en-US" sz="2800" b="0" i="0" u="none" strike="noStrike" kern="1200" cap="none" spc="0" normalizeH="0" baseline="0" noProof="0" smtClean="0">
                <a:ln>
                  <a:noFill/>
                </a:ln>
                <a:solidFill>
                  <a:schemeClr val="tx1"/>
                </a:solidFill>
                <a:effectLst/>
                <a:uLnTx/>
                <a:uFillTx/>
                <a:latin typeface="Times New Roman" pitchFamily="18" charset="0"/>
                <a:ea typeface="+mn-ea"/>
                <a:cs typeface="Times New Roman" panose="02020603050405020304" pitchFamily="18" charset="0"/>
              </a:rPr>
              <a:t>180</a:t>
            </a:r>
            <a:endParaRPr kumimoji="0" lang="ru-RU" sz="2800" b="0" i="0" u="none" strike="noStrike" kern="1200" cap="none" spc="0" normalizeH="0" baseline="0" noProof="0">
              <a:ln>
                <a:noFill/>
              </a:ln>
              <a:solidFill>
                <a:schemeClr val="tx1"/>
              </a:solidFill>
              <a:effectLst/>
              <a:uLnTx/>
              <a:uFillTx/>
              <a:latin typeface="Times New Roman" pitchFamily="18" charset="0"/>
              <a:ea typeface="+mn-ea"/>
              <a:cs typeface="Times New Roman" panose="02020603050405020304" pitchFamily="18" charset="0"/>
            </a:endParaRPr>
          </a:p>
          <a:p>
            <a:pPr marL="0" marR="0" lvl="0" indent="202816" algn="l" defTabSz="914400" rtl="0" eaLnBrk="0" fontAlgn="base" latinLnBrk="0" hangingPunct="0">
              <a:lnSpc>
                <a:spcPct val="100000"/>
              </a:lnSpc>
              <a:spcBef>
                <a:spcPct val="20000"/>
              </a:spcBef>
              <a:spcAft>
                <a:spcPct val="0"/>
              </a:spcAft>
              <a:buClrTx/>
              <a:buSzTx/>
              <a:buFont typeface="+mj-lt"/>
              <a:buAutoNum type="arabicPeriod"/>
              <a:defRPr/>
            </a:pPr>
            <a:r>
              <a:rPr kumimoji="0" lang="uz-Cyrl-UZ" sz="2800" b="0" i="0" u="none" strike="noStrike" kern="1200" cap="none" spc="0" normalizeH="0" baseline="0" noProof="0">
                <a:ln>
                  <a:noFill/>
                </a:ln>
                <a:solidFill>
                  <a:schemeClr val="tx1"/>
                </a:solidFill>
                <a:effectLst/>
                <a:uLnTx/>
                <a:uFillTx/>
                <a:latin typeface="Times New Roman" pitchFamily="18" charset="0"/>
                <a:ea typeface="+mn-ea"/>
                <a:cs typeface="Times New Roman" panose="02020603050405020304" pitchFamily="18" charset="0"/>
              </a:rPr>
              <a:t>Ijarada yashaydiganlar - </a:t>
            </a:r>
            <a:r>
              <a:rPr kumimoji="0" lang="en-US" sz="2800" b="0" i="0" u="none" strike="noStrike" kern="1200" cap="none" spc="0" normalizeH="0" baseline="0" noProof="0" smtClean="0">
                <a:ln>
                  <a:noFill/>
                </a:ln>
                <a:solidFill>
                  <a:schemeClr val="tx1"/>
                </a:solidFill>
                <a:effectLst/>
                <a:uLnTx/>
                <a:uFillTx/>
                <a:latin typeface="Times New Roman" pitchFamily="18" charset="0"/>
                <a:ea typeface="+mn-ea"/>
                <a:cs typeface="Times New Roman" panose="02020603050405020304" pitchFamily="18" charset="0"/>
              </a:rPr>
              <a:t>129</a:t>
            </a:r>
            <a:endParaRPr kumimoji="0" lang="ru-RU" sz="2800" b="0" i="0" u="none" strike="noStrike" kern="1200" cap="none" spc="0" normalizeH="0" baseline="0" noProof="0">
              <a:ln>
                <a:noFill/>
              </a:ln>
              <a:solidFill>
                <a:schemeClr val="tx1"/>
              </a:solidFill>
              <a:effectLst/>
              <a:uLnTx/>
              <a:uFillTx/>
              <a:latin typeface="Times New Roman" pitchFamily="18" charset="0"/>
              <a:ea typeface="+mn-ea"/>
              <a:cs typeface="Times New Roman" panose="02020603050405020304" pitchFamily="18" charset="0"/>
            </a:endParaRPr>
          </a:p>
          <a:p>
            <a:pPr marL="0" marR="0" lvl="0" indent="202816" algn="l" defTabSz="914400" rtl="0" eaLnBrk="0" fontAlgn="base" latinLnBrk="0" hangingPunct="0">
              <a:lnSpc>
                <a:spcPct val="100000"/>
              </a:lnSpc>
              <a:spcBef>
                <a:spcPct val="20000"/>
              </a:spcBef>
              <a:spcAft>
                <a:spcPct val="0"/>
              </a:spcAft>
              <a:buClrTx/>
              <a:buSzTx/>
              <a:buFont typeface="+mj-lt"/>
              <a:buAutoNum type="arabicPeriod"/>
              <a:defRPr/>
            </a:pPr>
            <a:r>
              <a:rPr kumimoji="0" lang="uz-Cyrl-UZ" sz="2800" b="0" i="0" u="none" strike="noStrike" kern="1200" cap="none" spc="0" normalizeH="0" baseline="0" noProof="0">
                <a:ln>
                  <a:noFill/>
                </a:ln>
                <a:solidFill>
                  <a:schemeClr val="tx1"/>
                </a:solidFill>
                <a:effectLst/>
                <a:uLnTx/>
                <a:uFillTx/>
                <a:latin typeface="Times New Roman" pitchFamily="18" charset="0"/>
                <a:ea typeface="+mn-ea"/>
                <a:cs typeface="Times New Roman" panose="02020603050405020304" pitchFamily="18" charset="0"/>
              </a:rPr>
              <a:t>Shaxsiy xonadonda ota-onasi bilan yashaydiganlar - </a:t>
            </a:r>
            <a:r>
              <a:rPr kumimoji="0" lang="en-US" sz="2800" b="0" i="0" u="none" strike="noStrike" kern="1200" cap="none" spc="0" normalizeH="0" baseline="0" noProof="0" smtClean="0">
                <a:ln>
                  <a:noFill/>
                </a:ln>
                <a:solidFill>
                  <a:schemeClr val="tx1"/>
                </a:solidFill>
                <a:effectLst/>
                <a:uLnTx/>
                <a:uFillTx/>
                <a:latin typeface="Times New Roman" pitchFamily="18" charset="0"/>
                <a:ea typeface="+mn-ea"/>
                <a:cs typeface="Times New Roman" panose="02020603050405020304" pitchFamily="18" charset="0"/>
              </a:rPr>
              <a:t>243</a:t>
            </a:r>
            <a:endParaRPr kumimoji="0" lang="ru-RU" sz="2800" b="0" i="0" u="none" strike="noStrike" kern="1200" cap="none" spc="0" normalizeH="0" baseline="0" noProof="0">
              <a:ln>
                <a:noFill/>
              </a:ln>
              <a:solidFill>
                <a:schemeClr val="tx1"/>
              </a:solidFill>
              <a:effectLst/>
              <a:uLnTx/>
              <a:uFillTx/>
              <a:latin typeface="Times New Roman" pitchFamily="18" charset="0"/>
              <a:ea typeface="+mn-ea"/>
              <a:cs typeface="Times New Roman" panose="02020603050405020304" pitchFamily="18" charset="0"/>
            </a:endParaRPr>
          </a:p>
          <a:p>
            <a:pPr marL="0" marR="0" lvl="0" indent="202816" algn="l" defTabSz="914400" rtl="0" eaLnBrk="0" fontAlgn="base" latinLnBrk="0" hangingPunct="0">
              <a:lnSpc>
                <a:spcPct val="100000"/>
              </a:lnSpc>
              <a:spcBef>
                <a:spcPct val="20000"/>
              </a:spcBef>
              <a:spcAft>
                <a:spcPct val="0"/>
              </a:spcAft>
              <a:buClrTx/>
              <a:buSzTx/>
              <a:buFont typeface="+mj-lt"/>
              <a:buAutoNum type="arabicPeriod"/>
              <a:defRPr/>
            </a:pPr>
            <a:r>
              <a:rPr kumimoji="0" lang="uz-Cyrl-UZ" sz="2800" b="0" i="0" u="none" strike="noStrike" kern="1200" cap="none" spc="0" normalizeH="0" baseline="0" noProof="0">
                <a:ln>
                  <a:noFill/>
                </a:ln>
                <a:solidFill>
                  <a:schemeClr val="tx1"/>
                </a:solidFill>
                <a:effectLst/>
                <a:uLnTx/>
                <a:uFillTx/>
                <a:latin typeface="Times New Roman" pitchFamily="18" charset="0"/>
                <a:ea typeface="+mn-ea"/>
                <a:cs typeface="Times New Roman" panose="02020603050405020304" pitchFamily="18" charset="0"/>
              </a:rPr>
              <a:t>Yaqin qarindoshinikida yashaydiganlar - </a:t>
            </a:r>
            <a:r>
              <a:rPr kumimoji="0" lang="en-US" sz="2800" b="0" i="0" u="none" strike="noStrike" kern="1200" cap="none" spc="0" normalizeH="0" baseline="0" noProof="0">
                <a:ln>
                  <a:noFill/>
                </a:ln>
                <a:solidFill>
                  <a:schemeClr val="tx1"/>
                </a:solidFill>
                <a:effectLst/>
                <a:uLnTx/>
                <a:uFillTx/>
                <a:latin typeface="Times New Roman" pitchFamily="18" charset="0"/>
                <a:ea typeface="+mn-ea"/>
                <a:cs typeface="Times New Roman" panose="02020603050405020304" pitchFamily="18" charset="0"/>
              </a:rPr>
              <a:t>0</a:t>
            </a:r>
            <a:endParaRPr kumimoji="0" lang="ru-RU" sz="2800" b="0" i="0" u="none" strike="noStrike" kern="1200" cap="none" spc="0" normalizeH="0" baseline="0" noProof="0">
              <a:ln>
                <a:noFill/>
              </a:ln>
              <a:solidFill>
                <a:schemeClr val="tx1"/>
              </a:solidFill>
              <a:effectLst/>
              <a:uLnTx/>
              <a:uFillTx/>
              <a:latin typeface="Times New Roman" pitchFamily="18" charset="0"/>
              <a:ea typeface="+mn-ea"/>
              <a:cs typeface="Times New Roman" panose="02020603050405020304" pitchFamily="18" charset="0"/>
            </a:endParaRPr>
          </a:p>
          <a:p>
            <a:pPr marL="0" marR="0" lvl="0" indent="202816" algn="l" defTabSz="914400" rtl="0" eaLnBrk="0" fontAlgn="base" latinLnBrk="0" hangingPunct="0">
              <a:lnSpc>
                <a:spcPct val="100000"/>
              </a:lnSpc>
              <a:spcBef>
                <a:spcPct val="20000"/>
              </a:spcBef>
              <a:spcAft>
                <a:spcPct val="0"/>
              </a:spcAft>
              <a:buClrTx/>
              <a:buSzTx/>
              <a:buFont typeface="+mj-lt"/>
              <a:buAutoNum type="arabicPeriod"/>
              <a:defRPr/>
            </a:pPr>
            <a:r>
              <a:rPr kumimoji="0" lang="uz-Cyrl-UZ" sz="2800" b="0" i="0" u="none" strike="noStrike" kern="1200" cap="none" spc="0" normalizeH="0" baseline="0" noProof="0">
                <a:ln>
                  <a:noFill/>
                </a:ln>
                <a:solidFill>
                  <a:schemeClr val="tx1"/>
                </a:solidFill>
                <a:effectLst/>
                <a:uLnTx/>
                <a:uFillTx/>
                <a:latin typeface="Times New Roman" pitchFamily="18" charset="0"/>
                <a:ea typeface="+mn-ea"/>
                <a:cs typeface="Times New Roman" panose="02020603050405020304" pitchFamily="18" charset="0"/>
              </a:rPr>
              <a:t>Boquvchisi (otasi) ni yo‘qotganlar - </a:t>
            </a:r>
            <a:r>
              <a:rPr kumimoji="0" lang="en-US" sz="2800" b="0" i="0" u="none" strike="noStrike" kern="1200" cap="none" spc="0" normalizeH="0" baseline="0" noProof="0" smtClean="0">
                <a:ln>
                  <a:noFill/>
                </a:ln>
                <a:solidFill>
                  <a:schemeClr val="tx1"/>
                </a:solidFill>
                <a:effectLst/>
                <a:uLnTx/>
                <a:uFillTx/>
                <a:latin typeface="Times New Roman" pitchFamily="18" charset="0"/>
                <a:ea typeface="+mn-ea"/>
                <a:cs typeface="Times New Roman" panose="02020603050405020304" pitchFamily="18" charset="0"/>
              </a:rPr>
              <a:t>14</a:t>
            </a:r>
            <a:endParaRPr kumimoji="0" lang="ru-RU" sz="2800" b="0" i="0" u="none" strike="noStrike" kern="1200" cap="none" spc="0" normalizeH="0" baseline="0" noProof="0">
              <a:ln>
                <a:noFill/>
              </a:ln>
              <a:solidFill>
                <a:schemeClr val="tx1"/>
              </a:solidFill>
              <a:effectLst/>
              <a:uLnTx/>
              <a:uFillTx/>
              <a:latin typeface="Times New Roman" pitchFamily="18" charset="0"/>
              <a:ea typeface="+mn-ea"/>
              <a:cs typeface="Times New Roman" panose="02020603050405020304" pitchFamily="18" charset="0"/>
            </a:endParaRPr>
          </a:p>
          <a:p>
            <a:pPr marL="0" marR="0" lvl="0" indent="202816" algn="l" defTabSz="914400" rtl="0" eaLnBrk="0" fontAlgn="base" latinLnBrk="0" hangingPunct="0">
              <a:lnSpc>
                <a:spcPct val="100000"/>
              </a:lnSpc>
              <a:spcBef>
                <a:spcPct val="20000"/>
              </a:spcBef>
              <a:spcAft>
                <a:spcPct val="0"/>
              </a:spcAft>
              <a:buClrTx/>
              <a:buSzTx/>
              <a:buFont typeface="+mj-lt"/>
              <a:buAutoNum type="arabicPeriod"/>
              <a:defRPr/>
            </a:pPr>
            <a:r>
              <a:rPr kumimoji="0" lang="uz-Cyrl-UZ" sz="2800" b="0" i="0" u="none" strike="noStrike" kern="1200" cap="none" spc="0" normalizeH="0" baseline="0" noProof="0">
                <a:ln>
                  <a:noFill/>
                </a:ln>
                <a:solidFill>
                  <a:schemeClr val="tx1"/>
                </a:solidFill>
                <a:effectLst/>
                <a:uLnTx/>
                <a:uFillTx/>
                <a:latin typeface="Times New Roman" pitchFamily="18" charset="0"/>
                <a:ea typeface="+mn-ea"/>
                <a:cs typeface="Times New Roman" panose="02020603050405020304" pitchFamily="18" charset="0"/>
              </a:rPr>
              <a:t>Mehribonlik uyi tarbiyalanuvchilari - 0</a:t>
            </a:r>
            <a:endParaRPr kumimoji="0" lang="ru-RU" sz="2800" b="0" i="0" u="none" strike="noStrike" kern="1200" cap="none" spc="0" normalizeH="0" baseline="0" noProof="0">
              <a:ln>
                <a:noFill/>
              </a:ln>
              <a:solidFill>
                <a:schemeClr val="tx1"/>
              </a:solidFill>
              <a:effectLst/>
              <a:uLnTx/>
              <a:uFillTx/>
              <a:latin typeface="Times New Roman" pitchFamily="18" charset="0"/>
              <a:ea typeface="+mn-ea"/>
              <a:cs typeface="Times New Roman" panose="02020603050405020304" pitchFamily="18" charset="0"/>
            </a:endParaRPr>
          </a:p>
          <a:p>
            <a:pPr marL="0" marR="0" lvl="0" indent="202816" algn="l" defTabSz="914400" rtl="0" eaLnBrk="0" fontAlgn="base" latinLnBrk="0" hangingPunct="0">
              <a:lnSpc>
                <a:spcPct val="100000"/>
              </a:lnSpc>
              <a:spcBef>
                <a:spcPct val="20000"/>
              </a:spcBef>
              <a:spcAft>
                <a:spcPct val="0"/>
              </a:spcAft>
              <a:buClrTx/>
              <a:buSzTx/>
              <a:buFont typeface="+mj-lt"/>
              <a:buAutoNum type="arabicPeriod"/>
              <a:defRPr/>
            </a:pPr>
            <a:r>
              <a:rPr kumimoji="0" lang="uz-Cyrl-UZ" sz="2800" b="0" i="0" u="none" strike="noStrike" kern="1200" cap="none" spc="0" normalizeH="0" baseline="0" noProof="0">
                <a:ln>
                  <a:noFill/>
                </a:ln>
                <a:solidFill>
                  <a:schemeClr val="tx1"/>
                </a:solidFill>
                <a:effectLst/>
                <a:uLnTx/>
                <a:uFillTx/>
                <a:latin typeface="Times New Roman" pitchFamily="18" charset="0"/>
                <a:ea typeface="+mn-ea"/>
                <a:cs typeface="Times New Roman" panose="02020603050405020304" pitchFamily="18" charset="0"/>
              </a:rPr>
              <a:t>Nogironligi bo</a:t>
            </a:r>
            <a:r>
              <a:rPr kumimoji="0" lang="en-US" sz="2800" b="0" i="0" u="none" strike="noStrike" kern="1200" cap="none" spc="0" normalizeH="0" baseline="0" noProof="0">
                <a:ln>
                  <a:noFill/>
                </a:ln>
                <a:solidFill>
                  <a:schemeClr val="tx1"/>
                </a:solidFill>
                <a:effectLst/>
                <a:uLnTx/>
                <a:uFillTx/>
                <a:latin typeface="Times New Roman" pitchFamily="18" charset="0"/>
                <a:ea typeface="+mn-ea"/>
                <a:cs typeface="Times New Roman" panose="02020603050405020304" pitchFamily="18" charset="0"/>
              </a:rPr>
              <a:t>‘</a:t>
            </a:r>
            <a:r>
              <a:rPr kumimoji="0" lang="uz-Cyrl-UZ" sz="2800" b="0" i="0" u="none" strike="noStrike" kern="1200" cap="none" spc="0" normalizeH="0" baseline="0" noProof="0">
                <a:ln>
                  <a:noFill/>
                </a:ln>
                <a:solidFill>
                  <a:schemeClr val="tx1"/>
                </a:solidFill>
                <a:effectLst/>
                <a:uLnTx/>
                <a:uFillTx/>
                <a:latin typeface="Times New Roman" pitchFamily="18" charset="0"/>
                <a:ea typeface="+mn-ea"/>
                <a:cs typeface="Times New Roman" panose="02020603050405020304" pitchFamily="18" charset="0"/>
              </a:rPr>
              <a:t>lganlar - </a:t>
            </a:r>
            <a:r>
              <a:rPr kumimoji="0" lang="en-US" sz="2800" b="0" i="0" u="none" strike="noStrike" kern="1200" cap="none" spc="0" normalizeH="0" baseline="0" noProof="0">
                <a:ln>
                  <a:noFill/>
                </a:ln>
                <a:solidFill>
                  <a:schemeClr val="tx1"/>
                </a:solidFill>
                <a:effectLst/>
                <a:uLnTx/>
                <a:uFillTx/>
                <a:latin typeface="Times New Roman" pitchFamily="18" charset="0"/>
                <a:ea typeface="+mn-ea"/>
                <a:cs typeface="Times New Roman" panose="02020603050405020304" pitchFamily="18" charset="0"/>
              </a:rPr>
              <a:t>1</a:t>
            </a:r>
            <a:endParaRPr kumimoji="0" lang="ru-RU" sz="2800" b="0" i="0" u="none" strike="noStrike" kern="1200" cap="none" spc="0" normalizeH="0" baseline="0" noProof="0">
              <a:ln>
                <a:noFill/>
              </a:ln>
              <a:solidFill>
                <a:schemeClr val="tx1"/>
              </a:solidFill>
              <a:effectLst/>
              <a:uLnTx/>
              <a:uFillTx/>
              <a:latin typeface="Times New Roman" pitchFamily="18" charset="0"/>
              <a:ea typeface="+mn-ea"/>
              <a:cs typeface="Times New Roman" panose="02020603050405020304" pitchFamily="18" charset="0"/>
            </a:endParaRPr>
          </a:p>
          <a:p>
            <a:pPr marL="0" marR="0" lvl="0" indent="202816" algn="l" defTabSz="914400" rtl="0" eaLnBrk="0" fontAlgn="base" latinLnBrk="0" hangingPunct="0">
              <a:lnSpc>
                <a:spcPct val="100000"/>
              </a:lnSpc>
              <a:spcBef>
                <a:spcPct val="20000"/>
              </a:spcBef>
              <a:spcAft>
                <a:spcPct val="0"/>
              </a:spcAft>
              <a:buClrTx/>
              <a:buSzTx/>
              <a:buFont typeface="+mj-lt"/>
              <a:buAutoNum type="arabicPeriod"/>
              <a:defRPr/>
            </a:pPr>
            <a:r>
              <a:rPr kumimoji="0" lang="uz-Cyrl-UZ" sz="2800" b="0" i="0" u="none" strike="noStrike" kern="1200" cap="none" spc="0" normalizeH="0" baseline="0" noProof="0">
                <a:ln>
                  <a:noFill/>
                </a:ln>
                <a:solidFill>
                  <a:schemeClr val="tx1"/>
                </a:solidFill>
                <a:effectLst/>
                <a:uLnTx/>
                <a:uFillTx/>
                <a:latin typeface="Times New Roman" pitchFamily="18" charset="0"/>
                <a:ea typeface="+mn-ea"/>
                <a:cs typeface="Times New Roman" panose="02020603050405020304" pitchFamily="18" charset="0"/>
              </a:rPr>
              <a:t>Darsdan keyin muntazam oylik maosh olib ishlaydiganlar – </a:t>
            </a:r>
            <a:r>
              <a:rPr kumimoji="0" lang="en-US" sz="2800" b="0" i="0" u="none" strike="noStrike" kern="1200" cap="none" spc="0" normalizeH="0" baseline="0" noProof="0" smtClean="0">
                <a:ln>
                  <a:noFill/>
                </a:ln>
                <a:solidFill>
                  <a:schemeClr val="tx1"/>
                </a:solidFill>
                <a:effectLst/>
                <a:uLnTx/>
                <a:uFillTx/>
                <a:latin typeface="Times New Roman" pitchFamily="18" charset="0"/>
                <a:ea typeface="+mn-ea"/>
                <a:cs typeface="Times New Roman" panose="02020603050405020304" pitchFamily="18" charset="0"/>
              </a:rPr>
              <a:t>9</a:t>
            </a:r>
            <a:endParaRPr kumimoji="0" lang="ru-RU" sz="2800" b="0" i="0" u="none" strike="noStrike" kern="1200" cap="none" spc="0" normalizeH="0" baseline="0" noProof="0">
              <a:ln>
                <a:noFill/>
              </a:ln>
              <a:solidFill>
                <a:schemeClr val="tx1"/>
              </a:solidFill>
              <a:effectLst/>
              <a:uLnTx/>
              <a:uFillTx/>
              <a:latin typeface="Times New Roman" pitchFamily="18" charset="0"/>
              <a:ea typeface="+mn-ea"/>
              <a:cs typeface="Times New Roman" panose="02020603050405020304" pitchFamily="18" charset="0"/>
            </a:endParaRPr>
          </a:p>
          <a:p>
            <a:pPr marL="0" marR="0" lvl="0" indent="202816" algn="l" defTabSz="914400" rtl="0" eaLnBrk="0" fontAlgn="base" latinLnBrk="0" hangingPunct="0">
              <a:lnSpc>
                <a:spcPct val="100000"/>
              </a:lnSpc>
              <a:spcBef>
                <a:spcPct val="20000"/>
              </a:spcBef>
              <a:spcAft>
                <a:spcPct val="0"/>
              </a:spcAft>
              <a:buClrTx/>
              <a:buSzTx/>
              <a:buFont typeface="+mj-lt"/>
              <a:buAutoNum type="arabicPeriod"/>
              <a:defRPr/>
            </a:pPr>
            <a:r>
              <a:rPr kumimoji="0" lang="uz-Cyrl-UZ" sz="2800" b="0" i="0" u="none" strike="noStrike" kern="1200" cap="none" spc="0" normalizeH="0" baseline="0" noProof="0">
                <a:ln>
                  <a:noFill/>
                </a:ln>
                <a:solidFill>
                  <a:schemeClr val="tx1"/>
                </a:solidFill>
                <a:effectLst/>
                <a:uLnTx/>
                <a:uFillTx/>
                <a:latin typeface="Times New Roman" pitchFamily="18" charset="0"/>
                <a:ea typeface="+mn-ea"/>
                <a:cs typeface="Times New Roman" panose="02020603050405020304" pitchFamily="18" charset="0"/>
              </a:rPr>
              <a:t>Darsdan keyin mavsumiy ish bilan band bo</a:t>
            </a:r>
            <a:r>
              <a:rPr kumimoji="0" lang="en-US" sz="2800" b="0" i="0" u="none" strike="noStrike" kern="1200" cap="none" spc="0" normalizeH="0" baseline="0" noProof="0">
                <a:ln>
                  <a:noFill/>
                </a:ln>
                <a:solidFill>
                  <a:schemeClr val="tx1"/>
                </a:solidFill>
                <a:effectLst/>
                <a:uLnTx/>
                <a:uFillTx/>
                <a:latin typeface="Times New Roman" pitchFamily="18" charset="0"/>
                <a:ea typeface="+mn-ea"/>
                <a:cs typeface="Times New Roman" panose="02020603050405020304" pitchFamily="18" charset="0"/>
              </a:rPr>
              <a:t>‘</a:t>
            </a:r>
            <a:r>
              <a:rPr kumimoji="0" lang="uz-Cyrl-UZ" sz="2800" b="0" i="0" u="none" strike="noStrike" kern="1200" cap="none" spc="0" normalizeH="0" baseline="0" noProof="0">
                <a:ln>
                  <a:noFill/>
                </a:ln>
                <a:solidFill>
                  <a:schemeClr val="tx1"/>
                </a:solidFill>
                <a:effectLst/>
                <a:uLnTx/>
                <a:uFillTx/>
                <a:latin typeface="Times New Roman" pitchFamily="18" charset="0"/>
                <a:ea typeface="+mn-ea"/>
                <a:cs typeface="Times New Roman" panose="02020603050405020304" pitchFamily="18" charset="0"/>
              </a:rPr>
              <a:t>lganlar - </a:t>
            </a:r>
            <a:r>
              <a:rPr kumimoji="0" lang="en-US" sz="2800" b="0" i="0" u="none" strike="noStrike" kern="1200" cap="none" spc="0" normalizeH="0" baseline="0" noProof="0" smtClean="0">
                <a:ln>
                  <a:noFill/>
                </a:ln>
                <a:solidFill>
                  <a:schemeClr val="tx1"/>
                </a:solidFill>
                <a:effectLst/>
                <a:uLnTx/>
                <a:uFillTx/>
                <a:latin typeface="Times New Roman" pitchFamily="18" charset="0"/>
                <a:ea typeface="+mn-ea"/>
                <a:cs typeface="Times New Roman" panose="02020603050405020304" pitchFamily="18" charset="0"/>
              </a:rPr>
              <a:t>89</a:t>
            </a:r>
            <a:endParaRPr kumimoji="0" lang="ru-RU" sz="2800" b="0" i="0" u="none" strike="noStrike" kern="1200" cap="none" spc="0" normalizeH="0" baseline="0" noProof="0">
              <a:ln>
                <a:noFill/>
              </a:ln>
              <a:solidFill>
                <a:schemeClr val="tx1"/>
              </a:solidFill>
              <a:effectLst/>
              <a:uLnTx/>
              <a:uFillTx/>
              <a:latin typeface="Times New Roman" pitchFamily="18" charset="0"/>
              <a:ea typeface="+mn-ea"/>
              <a:cs typeface="Times New Roman" panose="02020603050405020304" pitchFamily="18" charset="0"/>
            </a:endParaRPr>
          </a:p>
          <a:p>
            <a:pPr marL="0" marR="0" lvl="0" indent="202816" algn="l" defTabSz="914400" rtl="0" eaLnBrk="0" fontAlgn="base" latinLnBrk="0" hangingPunct="0">
              <a:lnSpc>
                <a:spcPct val="100000"/>
              </a:lnSpc>
              <a:spcBef>
                <a:spcPct val="20000"/>
              </a:spcBef>
              <a:spcAft>
                <a:spcPct val="0"/>
              </a:spcAft>
              <a:buClrTx/>
              <a:buSzTx/>
              <a:buFont typeface="+mj-lt"/>
              <a:buAutoNum type="arabicPeriod"/>
              <a:defRPr/>
            </a:pPr>
            <a:r>
              <a:rPr kumimoji="0" lang="uz-Cyrl-UZ" sz="2800" b="0" i="0" u="none" strike="noStrike" kern="1200" cap="none" spc="0" normalizeH="0" baseline="0" noProof="0">
                <a:ln>
                  <a:noFill/>
                </a:ln>
                <a:solidFill>
                  <a:schemeClr val="tx1"/>
                </a:solidFill>
                <a:effectLst/>
                <a:uLnTx/>
                <a:uFillTx/>
                <a:latin typeface="Times New Roman" pitchFamily="18" charset="0"/>
                <a:ea typeface="+mn-ea"/>
                <a:cs typeface="Times New Roman" panose="02020603050405020304" pitchFamily="18" charset="0"/>
              </a:rPr>
              <a:t>Darsdan keyin mavsumiy foydali mehnat bilan band bo</a:t>
            </a:r>
            <a:r>
              <a:rPr kumimoji="0" lang="en-US" sz="2800" b="0" i="0" u="none" strike="noStrike" kern="1200" cap="none" spc="0" normalizeH="0" baseline="0" noProof="0">
                <a:ln>
                  <a:noFill/>
                </a:ln>
                <a:solidFill>
                  <a:schemeClr val="tx1"/>
                </a:solidFill>
                <a:effectLst/>
                <a:uLnTx/>
                <a:uFillTx/>
                <a:latin typeface="Times New Roman" pitchFamily="18" charset="0"/>
                <a:ea typeface="+mn-ea"/>
                <a:cs typeface="Times New Roman" panose="02020603050405020304" pitchFamily="18" charset="0"/>
              </a:rPr>
              <a:t>‘</a:t>
            </a:r>
            <a:r>
              <a:rPr kumimoji="0" lang="uz-Cyrl-UZ" sz="2800" b="0" i="0" u="none" strike="noStrike" kern="1200" cap="none" spc="0" normalizeH="0" baseline="0" noProof="0">
                <a:ln>
                  <a:noFill/>
                </a:ln>
                <a:solidFill>
                  <a:schemeClr val="tx1"/>
                </a:solidFill>
                <a:effectLst/>
                <a:uLnTx/>
                <a:uFillTx/>
                <a:latin typeface="Times New Roman" pitchFamily="18" charset="0"/>
                <a:ea typeface="+mn-ea"/>
                <a:cs typeface="Times New Roman" panose="02020603050405020304" pitchFamily="18" charset="0"/>
              </a:rPr>
              <a:t>lganlar - </a:t>
            </a:r>
            <a:r>
              <a:rPr kumimoji="0" lang="en-US" sz="2800" b="0" i="0" u="none" strike="noStrike" kern="1200" cap="none" spc="0" normalizeH="0" baseline="0" noProof="0" smtClean="0">
                <a:ln>
                  <a:noFill/>
                </a:ln>
                <a:solidFill>
                  <a:schemeClr val="tx1"/>
                </a:solidFill>
                <a:effectLst/>
                <a:uLnTx/>
                <a:uFillTx/>
                <a:latin typeface="Times New Roman" pitchFamily="18" charset="0"/>
                <a:ea typeface="+mn-ea"/>
                <a:cs typeface="Times New Roman" panose="02020603050405020304" pitchFamily="18" charset="0"/>
              </a:rPr>
              <a:t>243</a:t>
            </a:r>
            <a:endParaRPr kumimoji="0" lang="ru-RU" sz="2800" b="0" i="0" u="none" strike="noStrike" kern="1200" cap="none" spc="0" normalizeH="0" baseline="0" noProof="0">
              <a:ln>
                <a:noFill/>
              </a:ln>
              <a:solidFill>
                <a:schemeClr val="tx1"/>
              </a:solidFill>
              <a:effectLst/>
              <a:uLnTx/>
              <a:uFillTx/>
              <a:latin typeface="Times New Roman" pitchFamily="18" charset="0"/>
              <a:ea typeface="+mn-ea"/>
              <a:cs typeface="Times New Roman" panose="02020603050405020304" pitchFamily="18" charset="0"/>
            </a:endParaRPr>
          </a:p>
        </p:txBody>
      </p:sp>
    </p:spTree>
  </p:cSld>
  <p:clrMapOvr>
    <a:masterClrMapping/>
  </p:clrMapOvr>
  <p:transition spd="slow">
    <p:push dir="u"/>
  </p:transition>
  <p:timing/>
</p:sld>
</file>

<file path=ppt/slides/slide3.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6146" name="Заголовок 1"/>
          <p:cNvSpPr>
            <a:spLocks noGrp="1"/>
          </p:cNvSpPr>
          <p:nvPr>
            <p:ph type="title"/>
          </p:nvPr>
        </p:nvSpPr>
        <p:spPr>
          <a:xfrm>
            <a:off x="90488" y="225425"/>
            <a:ext cx="10296525" cy="1706563"/>
          </a:xfrm>
          <a:prstGeom prst="rect">
            <a:avLst/>
          </a:prstGeom>
          <a:noFill/>
          <a:ln>
            <a:miter lim="800000"/>
          </a:ln>
        </p:spPr>
        <p:txBody>
          <a:bodyPr vert="horz" wrap="square" lIns="104306" tIns="52153" rIns="104306" bIns="52153" anchor="ctr" anchorCtr="0">
            <a:noAutofit/>
          </a:bodyPr>
          <a:lstStyle>
            <a:lvl1pPr marL="0" indent="0" algn="ctr" defTabSz="914400" rtl="0" eaLnBrk="0" fontAlgn="base" hangingPunct="0">
              <a:lnSpc>
                <a:spcPct val="100000"/>
              </a:lnSpc>
              <a:spcBef>
                <a:spcPct val="0"/>
              </a:spcBef>
              <a:spcAft>
                <a:spcPct val="0"/>
              </a:spcAft>
              <a:buClrTx/>
              <a:buSzTx/>
              <a:buFontTx/>
              <a:buNone/>
              <a:defRPr kumimoji="0" lang="ru-RU" altLang="en-US" sz="5000" b="0" i="0" u="none" kern="1200" baseline="0">
                <a:solidFill>
                  <a:schemeClr val="tx1"/>
                </a:solidFill>
                <a:latin typeface="+mj-lt"/>
                <a:ea typeface="+mj-ea"/>
                <a:cs typeface="+mj-cs"/>
              </a:defRPr>
            </a:lvl1pPr>
            <a:lvl2pPr algn="ctr" rtl="0" eaLnBrk="0" fontAlgn="base" hangingPunct="0">
              <a:spcBef>
                <a:spcPct val="0"/>
              </a:spcBef>
              <a:spcAft>
                <a:spcPct val="0"/>
              </a:spcAft>
              <a:defRPr lang="ru-RU" altLang="en-US" sz="5000">
                <a:solidFill>
                  <a:schemeClr val="tx1"/>
                </a:solidFill>
                <a:latin typeface="Calibri" pitchFamily="34" charset="0"/>
              </a:defRPr>
            </a:lvl2pPr>
            <a:lvl3pPr algn="ctr" rtl="0" eaLnBrk="0" fontAlgn="base" hangingPunct="0">
              <a:spcBef>
                <a:spcPct val="0"/>
              </a:spcBef>
              <a:spcAft>
                <a:spcPct val="0"/>
              </a:spcAft>
              <a:defRPr lang="ru-RU" altLang="en-US" sz="5000">
                <a:solidFill>
                  <a:schemeClr val="tx1"/>
                </a:solidFill>
                <a:latin typeface="Calibri" pitchFamily="34" charset="0"/>
              </a:defRPr>
            </a:lvl3pPr>
            <a:lvl4pPr algn="ctr" rtl="0" eaLnBrk="0" fontAlgn="base" hangingPunct="0">
              <a:spcBef>
                <a:spcPct val="0"/>
              </a:spcBef>
              <a:spcAft>
                <a:spcPct val="0"/>
              </a:spcAft>
              <a:defRPr lang="ru-RU" altLang="en-US" sz="5000">
                <a:solidFill>
                  <a:schemeClr val="tx1"/>
                </a:solidFill>
                <a:latin typeface="Calibri" pitchFamily="34" charset="0"/>
              </a:defRPr>
            </a:lvl4pPr>
            <a:lvl5pPr algn="ctr" rtl="0" eaLnBrk="0" fontAlgn="base" hangingPunct="0">
              <a:spcBef>
                <a:spcPct val="0"/>
              </a:spcBef>
              <a:spcAft>
                <a:spcPct val="0"/>
              </a:spcAft>
              <a:defRPr lang="ru-RU" altLang="en-US" sz="5000">
                <a:solidFill>
                  <a:schemeClr val="tx1"/>
                </a:solidFill>
                <a:latin typeface="Calibri" pitchFamily="34" charset="0"/>
              </a:defRPr>
            </a:lvl5pPr>
            <a:lvl6pPr marL="521528" algn="ctr" rtl="0" fontAlgn="base">
              <a:spcBef>
                <a:spcPct val="0"/>
              </a:spcBef>
              <a:spcAft>
                <a:spcPct val="0"/>
              </a:spcAft>
              <a:defRPr lang="ru-RU" altLang="en-US" sz="5000">
                <a:solidFill>
                  <a:schemeClr val="tx1"/>
                </a:solidFill>
                <a:latin typeface="Calibri" pitchFamily="34" charset="0"/>
              </a:defRPr>
            </a:lvl6pPr>
            <a:lvl7pPr marL="1043056" algn="ctr" rtl="0" fontAlgn="base">
              <a:spcBef>
                <a:spcPct val="0"/>
              </a:spcBef>
              <a:spcAft>
                <a:spcPct val="0"/>
              </a:spcAft>
              <a:defRPr lang="ru-RU" altLang="en-US" sz="5000">
                <a:solidFill>
                  <a:schemeClr val="tx1"/>
                </a:solidFill>
                <a:latin typeface="Calibri" pitchFamily="34" charset="0"/>
              </a:defRPr>
            </a:lvl7pPr>
            <a:lvl8pPr marL="1564584" algn="ctr" rtl="0" fontAlgn="base">
              <a:spcBef>
                <a:spcPct val="0"/>
              </a:spcBef>
              <a:spcAft>
                <a:spcPct val="0"/>
              </a:spcAft>
              <a:defRPr lang="ru-RU" altLang="en-US" sz="5000">
                <a:solidFill>
                  <a:schemeClr val="tx1"/>
                </a:solidFill>
                <a:latin typeface="Calibri" pitchFamily="34" charset="0"/>
              </a:defRPr>
            </a:lvl8pPr>
            <a:lvl9pPr marL="2086112" algn="ctr" rtl="0" fontAlgn="base">
              <a:spcBef>
                <a:spcPct val="0"/>
              </a:spcBef>
              <a:spcAft>
                <a:spcPct val="0"/>
              </a:spcAft>
              <a:defRPr lang="ru-RU" altLang="en-US" sz="5000">
                <a:solidFill>
                  <a:schemeClr val="tx1"/>
                </a:solidFill>
                <a:latin typeface="Calibri" pitchFamily="34" charset="0"/>
              </a:defRPr>
            </a:lvl9pPr>
          </a:lstStyle>
          <a:p>
            <a:pPr lvl="0" algn="just"/>
            <a:r>
              <a:rPr lang="en-US" altLang="en-US" sz="3200">
                <a:latin typeface="Times New Roman" pitchFamily="18" charset="0"/>
                <a:ea typeface="Times New Roman" pitchFamily="18" charset="0"/>
              </a:rPr>
              <a:t>Fakultetda talaba –yoshlarning bo‘sh vaqtini mazmunli tashkil etish, ularning madaniy-ma’rifiy sohalardagi ishtirokini oshirish borasida amalga oshirilgan ishlari.</a:t>
            </a:r>
            <a:endParaRPr sz="3200">
              <a:latin typeface="Times New Roman" panose="02020603050405020304" pitchFamily="18" charset="0"/>
              <a:ea typeface="Times New Roman" pitchFamily="18" charset="0"/>
            </a:endParaRPr>
          </a:p>
        </p:txBody>
      </p:sp>
      <p:pic>
        <p:nvPicPr>
          <p:cNvPr id="6147" name="Рисунок 3"/>
          <p:cNvPicPr>
            <a:picLocks noChangeAspect="1"/>
          </p:cNvPicPr>
          <p:nvPr/>
        </p:nvPicPr>
        <p:blipFill>
          <a:blip r:embed="rId2"/>
          <a:stretch>
            <a:fillRect/>
          </a:stretch>
        </p:blipFill>
        <p:spPr>
          <a:xfrm>
            <a:off x="90488" y="2771775"/>
            <a:ext cx="6911975" cy="4051300"/>
          </a:xfrm>
          <a:prstGeom prst="rect">
            <a:avLst/>
          </a:prstGeom>
          <a:noFill/>
          <a:ln>
            <a:noFill/>
            <a:miter lim="800000"/>
          </a:ln>
        </p:spPr>
      </p:pic>
      <p:pic>
        <p:nvPicPr>
          <p:cNvPr id="6148" name="Рисунок 5"/>
          <p:cNvPicPr>
            <a:picLocks noChangeAspect="1"/>
          </p:cNvPicPr>
          <p:nvPr/>
        </p:nvPicPr>
        <p:blipFill>
          <a:blip r:embed="rId3"/>
          <a:stretch>
            <a:fillRect/>
          </a:stretch>
        </p:blipFill>
        <p:spPr>
          <a:xfrm>
            <a:off x="7162800" y="2771775"/>
            <a:ext cx="3224213" cy="2008188"/>
          </a:xfrm>
          <a:prstGeom prst="rect">
            <a:avLst/>
          </a:prstGeom>
          <a:noFill/>
          <a:ln>
            <a:noFill/>
            <a:miter lim="800000"/>
          </a:ln>
        </p:spPr>
      </p:pic>
      <p:pic>
        <p:nvPicPr>
          <p:cNvPr id="6149" name="Рисунок 6"/>
          <p:cNvPicPr>
            <a:picLocks noChangeAspect="1"/>
          </p:cNvPicPr>
          <p:nvPr/>
        </p:nvPicPr>
        <p:blipFill>
          <a:blip r:embed="rId4"/>
          <a:stretch>
            <a:fillRect/>
          </a:stretch>
        </p:blipFill>
        <p:spPr>
          <a:xfrm>
            <a:off x="7196138" y="5076825"/>
            <a:ext cx="3190875" cy="2124075"/>
          </a:xfrm>
          <a:prstGeom prst="rect">
            <a:avLst/>
          </a:prstGeom>
          <a:noFill/>
          <a:ln>
            <a:noFill/>
            <a:miter lim="800000"/>
          </a:ln>
        </p:spPr>
      </p:pic>
    </p:spTree>
  </p:cSld>
  <p:clrMapOvr>
    <a:masterClrMapping/>
  </p:clrMapOvr>
  <p:transition/>
  <p:timing/>
</p:sld>
</file>

<file path=ppt/slides/slide4.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name="">
    <p:spTree>
      <p:nvGrpSpPr>
        <p:cNvPr id="1" name=""/>
        <p:cNvGrpSpPr/>
        <p:nvPr/>
      </p:nvGrpSpPr>
      <p:grpSpPr/>
      <p:pic>
        <p:nvPicPr>
          <p:cNvPr id="7170" name="Рисунок 1"/>
          <p:cNvPicPr>
            <a:picLocks noChangeAspect="1"/>
          </p:cNvPicPr>
          <p:nvPr/>
        </p:nvPicPr>
        <p:blipFill>
          <a:blip r:embed="rId2"/>
          <a:stretch>
            <a:fillRect/>
          </a:stretch>
        </p:blipFill>
        <p:spPr>
          <a:xfrm>
            <a:off x="377825" y="252413"/>
            <a:ext cx="4579938" cy="3341687"/>
          </a:xfrm>
          <a:prstGeom prst="rect">
            <a:avLst/>
          </a:prstGeom>
          <a:noFill/>
          <a:ln>
            <a:noFill/>
            <a:miter lim="800000"/>
          </a:ln>
        </p:spPr>
      </p:pic>
      <p:pic>
        <p:nvPicPr>
          <p:cNvPr id="7171" name="Рисунок 2"/>
          <p:cNvPicPr>
            <a:picLocks noChangeAspect="1"/>
          </p:cNvPicPr>
          <p:nvPr/>
        </p:nvPicPr>
        <p:blipFill>
          <a:blip r:embed="rId3"/>
          <a:stretch>
            <a:fillRect/>
          </a:stretch>
        </p:blipFill>
        <p:spPr>
          <a:xfrm>
            <a:off x="5275263" y="266700"/>
            <a:ext cx="5056187" cy="3370263"/>
          </a:xfrm>
          <a:prstGeom prst="rect">
            <a:avLst/>
          </a:prstGeom>
          <a:noFill/>
          <a:ln>
            <a:noFill/>
            <a:miter lim="800000"/>
          </a:ln>
        </p:spPr>
      </p:pic>
      <p:pic>
        <p:nvPicPr>
          <p:cNvPr id="7172" name="Рисунок 3"/>
          <p:cNvPicPr>
            <a:picLocks noChangeAspect="1"/>
          </p:cNvPicPr>
          <p:nvPr/>
        </p:nvPicPr>
        <p:blipFill>
          <a:blip r:embed="rId4"/>
          <a:srcRect l="13988" t="17241"/>
          <a:stretch>
            <a:fillRect/>
          </a:stretch>
        </p:blipFill>
        <p:spPr>
          <a:xfrm>
            <a:off x="377825" y="3852863"/>
            <a:ext cx="4608513" cy="3525837"/>
          </a:xfrm>
          <a:prstGeom prst="rect">
            <a:avLst/>
          </a:prstGeom>
          <a:noFill/>
          <a:ln>
            <a:noFill/>
            <a:miter lim="800000"/>
          </a:ln>
        </p:spPr>
      </p:pic>
      <p:pic>
        <p:nvPicPr>
          <p:cNvPr id="7173" name="Рисунок 4"/>
          <p:cNvPicPr>
            <a:picLocks noChangeAspect="1"/>
          </p:cNvPicPr>
          <p:nvPr/>
        </p:nvPicPr>
        <p:blipFill>
          <a:blip r:embed="rId5"/>
          <a:stretch>
            <a:fillRect/>
          </a:stretch>
        </p:blipFill>
        <p:spPr>
          <a:xfrm>
            <a:off x="5275263" y="3852863"/>
            <a:ext cx="5291137" cy="3527425"/>
          </a:xfrm>
          <a:prstGeom prst="rect">
            <a:avLst/>
          </a:prstGeom>
          <a:noFill/>
          <a:ln>
            <a:noFill/>
            <a:miter lim="800000"/>
          </a:ln>
        </p:spPr>
      </p:pic>
      <p:pic>
        <p:nvPicPr>
          <p:cNvPr id="7174" name="milliy">
            <a:hlinkClick action="ppaction://media"/>
          </p:cNvPr>
          <p:cNvPicPr>
            <a:picLocks noRot="1" noChangeAspect="1"/>
          </p:cNvPicPr>
          <p:nvPr>
            <a:videoFile r:link="rId7"/>
          </p:nvPr>
        </p:nvPicPr>
        <p:blipFill>
          <a:blip r:embed="rId6"/>
          <a:stretch>
            <a:fillRect/>
          </a:stretch>
        </p:blipFill>
        <p:spPr>
          <a:xfrm>
            <a:off x="3286125" y="2359025"/>
            <a:ext cx="3925888" cy="3340100"/>
          </a:xfrm>
          <a:prstGeom prst="rect">
            <a:avLst/>
          </a:prstGeom>
          <a:solidFill>
            <a:srgbClr val="FFFFFF"/>
          </a:solidFill>
          <a:ln>
            <a:miter lim="800000"/>
          </a:ln>
        </p:spPr>
      </p:pic>
    </p:spTree>
  </p:cSld>
  <p:clrMapOvr>
    <a:masterClrMapping/>
  </p:clrMapOvr>
  <p:transition/>
  <p:timing>
    <p:tnLst>
      <p:par>
        <p:cTn id="1" dur="indefinite" restart="never" nodeType="tmRoot">
          <p:childTnLst>
            <p:seq concurrent="1" nextAc="seek">
              <p:cTn id="2" restart="whenNotActive" fill="hold" evtFilter="cancelBubble" nodeType="interactiveSeq">
                <p:stCondLst>
                  <p:cond evt="onClick" delay="0">
                    <p:tgtEl>
                      <p:spTgt spid="7174"/>
                    </p:tgtEl>
                  </p:cond>
                </p:stCondLst>
                <p:endSync evt="end" delay="0">
                  <p:rtn val="all"/>
                </p:endSync>
                <p:childTnLst>
                  <p:par>
                    <p:cTn id="3" fill="hold" nodeType="clickPar">
                      <p:stCondLst>
                        <p:cond delay="0"/>
                      </p:stCondLst>
                      <p:childTnLst>
                        <p:par>
                          <p:cTn id="4" fill="hold" nodeType="afterGroup">
                            <p:stCondLst>
                              <p:cond delay="0"/>
                            </p:stCondLst>
                            <p:childTnLst>
                              <p:par>
                                <p:cTn id="5" presetID="2" presetClass="mediacall" presetSubtype="0" fill="hold" nodeType="clickEffect">
                                  <p:stCondLst>
                                    <p:cond delay="0"/>
                                  </p:stCondLst>
                                  <p:childTnLst>
                                    <p:cmd type="call" cmd="togglePause">
                                      <p:cBhvr>
                                        <p:cTn id="6" dur="1" fill="hold"/>
                                        <p:tgtEl>
                                          <p:spTgt spid="7174"/>
                                        </p:tgtEl>
                                      </p:cBhvr>
                                    </p:cmd>
                                  </p:childTnLst>
                                </p:cTn>
                              </p:par>
                            </p:childTnLst>
                          </p:cTn>
                        </p:par>
                      </p:childTnLst>
                    </p:cTn>
                  </p:par>
                </p:childTnLst>
              </p:cTn>
              <p:nextCondLst>
                <p:cond evt="onClick" delay="0">
                  <p:tgtEl>
                    <p:spTgt spid="7174"/>
                  </p:tgtEl>
                </p:cond>
              </p:nextCondLst>
            </p:seq>
            <p:video>
              <p:cMediaNode>
                <p:cTn fill="hold" display="0"/>
                <p:tgtEl>
                  <p:spTgt spid="7174"/>
                </p:tgtEl>
              </p:cMediaNode>
            </p:video>
          </p:childTnLst>
        </p:cTn>
      </p:par>
    </p:tnLst>
  </p:timing>
</p:sld>
</file>

<file path=ppt/slides/slide5.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name="">
    <p:spTree>
      <p:nvGrpSpPr>
        <p:cNvPr id="1" name=""/>
        <p:cNvGrpSpPr/>
        <p:nvPr/>
      </p:nvGrpSpPr>
      <p:grpSpPr/>
      <p:pic>
        <p:nvPicPr>
          <p:cNvPr id="8194" name="Рисунок 1"/>
          <p:cNvPicPr>
            <a:picLocks noChangeAspect="1"/>
          </p:cNvPicPr>
          <p:nvPr/>
        </p:nvPicPr>
        <p:blipFill>
          <a:blip r:embed="rId2"/>
          <a:stretch>
            <a:fillRect/>
          </a:stretch>
        </p:blipFill>
        <p:spPr>
          <a:xfrm>
            <a:off x="377825" y="134938"/>
            <a:ext cx="4737100" cy="3551237"/>
          </a:xfrm>
          <a:prstGeom prst="rect">
            <a:avLst/>
          </a:prstGeom>
          <a:noFill/>
          <a:ln>
            <a:noFill/>
            <a:miter lim="800000"/>
          </a:ln>
        </p:spPr>
      </p:pic>
      <p:pic>
        <p:nvPicPr>
          <p:cNvPr id="8195" name="Рисунок 2"/>
          <p:cNvPicPr>
            <a:picLocks noChangeAspect="1"/>
          </p:cNvPicPr>
          <p:nvPr/>
        </p:nvPicPr>
        <p:blipFill>
          <a:blip r:embed="rId3"/>
          <a:stretch>
            <a:fillRect/>
          </a:stretch>
        </p:blipFill>
        <p:spPr>
          <a:xfrm>
            <a:off x="5502275" y="180975"/>
            <a:ext cx="4668838" cy="3502025"/>
          </a:xfrm>
          <a:prstGeom prst="rect">
            <a:avLst/>
          </a:prstGeom>
          <a:noFill/>
          <a:ln>
            <a:noFill/>
            <a:miter lim="800000"/>
          </a:ln>
        </p:spPr>
      </p:pic>
      <p:pic>
        <p:nvPicPr>
          <p:cNvPr id="8196" name="Рисунок 3"/>
          <p:cNvPicPr>
            <a:picLocks noChangeAspect="1"/>
          </p:cNvPicPr>
          <p:nvPr/>
        </p:nvPicPr>
        <p:blipFill>
          <a:blip r:embed="rId4"/>
          <a:stretch>
            <a:fillRect/>
          </a:stretch>
        </p:blipFill>
        <p:spPr>
          <a:xfrm>
            <a:off x="377825" y="3852863"/>
            <a:ext cx="4737100" cy="3552825"/>
          </a:xfrm>
          <a:prstGeom prst="rect">
            <a:avLst/>
          </a:prstGeom>
          <a:noFill/>
          <a:ln>
            <a:noFill/>
            <a:miter lim="800000"/>
          </a:ln>
        </p:spPr>
      </p:pic>
      <p:pic>
        <p:nvPicPr>
          <p:cNvPr id="8197" name="Рисунок 4"/>
          <p:cNvPicPr>
            <a:picLocks noChangeAspect="1"/>
          </p:cNvPicPr>
          <p:nvPr/>
        </p:nvPicPr>
        <p:blipFill>
          <a:blip r:embed="rId5"/>
          <a:stretch>
            <a:fillRect/>
          </a:stretch>
        </p:blipFill>
        <p:spPr>
          <a:xfrm>
            <a:off x="5491163" y="3852863"/>
            <a:ext cx="4703762" cy="3527425"/>
          </a:xfrm>
          <a:prstGeom prst="rect">
            <a:avLst/>
          </a:prstGeom>
          <a:noFill/>
          <a:ln>
            <a:noFill/>
            <a:miter lim="800000"/>
          </a:ln>
        </p:spPr>
      </p:pic>
      <p:pic>
        <p:nvPicPr>
          <p:cNvPr id="8198" name="1">
            <a:hlinkClick action="ppaction://media"/>
          </p:cNvPr>
          <p:cNvPicPr>
            <a:picLocks noRot="1" noChangeAspect="1"/>
          </p:cNvPicPr>
          <p:nvPr>
            <a:videoFile r:link="rId7"/>
          </p:nvPr>
        </p:nvPicPr>
        <p:blipFill>
          <a:blip r:embed="rId6"/>
          <a:stretch>
            <a:fillRect/>
          </a:stretch>
        </p:blipFill>
        <p:spPr>
          <a:xfrm>
            <a:off x="3054350" y="2584450"/>
            <a:ext cx="4449763" cy="2597150"/>
          </a:xfrm>
          <a:prstGeom prst="rect">
            <a:avLst/>
          </a:prstGeom>
          <a:solidFill>
            <a:srgbClr val="FFFFFF"/>
          </a:solidFill>
          <a:ln>
            <a:miter lim="800000"/>
          </a:ln>
        </p:spPr>
      </p:pic>
    </p:spTree>
  </p:cSld>
  <p:clrMapOvr>
    <a:masterClrMapping/>
  </p:clrMapOvr>
  <p:transition/>
  <p:timing>
    <p:tnLst>
      <p:par>
        <p:cTn id="1" dur="indefinite" restart="never" nodeType="tmRoot">
          <p:childTnLst>
            <p:seq concurrent="1" nextAc="seek">
              <p:cTn id="2" restart="whenNotActive" fill="hold" evtFilter="cancelBubble" nodeType="interactiveSeq">
                <p:stCondLst>
                  <p:cond evt="onClick" delay="0">
                    <p:tgtEl>
                      <p:spTgt spid="8198"/>
                    </p:tgtEl>
                  </p:cond>
                </p:stCondLst>
                <p:endSync evt="end" delay="0">
                  <p:rtn val="all"/>
                </p:endSync>
                <p:childTnLst>
                  <p:par>
                    <p:cTn id="3" fill="hold" nodeType="clickPar">
                      <p:stCondLst>
                        <p:cond delay="0"/>
                      </p:stCondLst>
                      <p:childTnLst>
                        <p:par>
                          <p:cTn id="4" fill="hold" nodeType="afterGroup">
                            <p:stCondLst>
                              <p:cond delay="0"/>
                            </p:stCondLst>
                            <p:childTnLst>
                              <p:par>
                                <p:cTn id="5" presetID="2" presetClass="mediacall" presetSubtype="0" fill="hold" nodeType="clickEffect">
                                  <p:stCondLst>
                                    <p:cond delay="0"/>
                                  </p:stCondLst>
                                  <p:childTnLst>
                                    <p:cmd type="call" cmd="togglePause">
                                      <p:cBhvr>
                                        <p:cTn id="6" dur="1" fill="hold"/>
                                        <p:tgtEl>
                                          <p:spTgt spid="8198"/>
                                        </p:tgtEl>
                                      </p:cBhvr>
                                    </p:cmd>
                                  </p:childTnLst>
                                </p:cTn>
                              </p:par>
                            </p:childTnLst>
                          </p:cTn>
                        </p:par>
                      </p:childTnLst>
                    </p:cTn>
                  </p:par>
                </p:childTnLst>
              </p:cTn>
              <p:nextCondLst>
                <p:cond evt="onClick" delay="0">
                  <p:tgtEl>
                    <p:spTgt spid="8198"/>
                  </p:tgtEl>
                </p:cond>
              </p:nextCondLst>
            </p:seq>
            <p:video>
              <p:cMediaNode>
                <p:cTn fill="hold" display="0"/>
                <p:tgtEl>
                  <p:spTgt spid="8198"/>
                </p:tgtEl>
              </p:cMediaNode>
            </p:video>
          </p:childTnLst>
        </p:cTn>
      </p:par>
    </p:tnLst>
  </p:timing>
</p:sld>
</file>

<file path=ppt/slides/slide6.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name="">
    <p:spTree>
      <p:nvGrpSpPr>
        <p:cNvPr id="1" name=""/>
        <p:cNvGrpSpPr/>
        <p:nvPr/>
      </p:nvGrpSpPr>
      <p:grpSpPr/>
      <p:pic>
        <p:nvPicPr>
          <p:cNvPr id="9218" name="Рисунок 1"/>
          <p:cNvPicPr>
            <a:picLocks noChangeAspect="1"/>
          </p:cNvPicPr>
          <p:nvPr/>
        </p:nvPicPr>
        <p:blipFill>
          <a:blip r:embed="rId2"/>
          <a:stretch>
            <a:fillRect/>
          </a:stretch>
        </p:blipFill>
        <p:spPr>
          <a:xfrm>
            <a:off x="738188" y="361950"/>
            <a:ext cx="4824412" cy="2871788"/>
          </a:xfrm>
          <a:prstGeom prst="rect">
            <a:avLst/>
          </a:prstGeom>
          <a:noFill/>
          <a:ln>
            <a:noFill/>
            <a:miter lim="800000"/>
          </a:ln>
        </p:spPr>
      </p:pic>
      <p:pic>
        <p:nvPicPr>
          <p:cNvPr id="9219" name="Рисунок 2"/>
          <p:cNvPicPr>
            <a:picLocks noChangeAspect="1"/>
          </p:cNvPicPr>
          <p:nvPr/>
        </p:nvPicPr>
        <p:blipFill>
          <a:blip r:embed="rId3"/>
          <a:stretch>
            <a:fillRect/>
          </a:stretch>
        </p:blipFill>
        <p:spPr>
          <a:xfrm>
            <a:off x="738188" y="4519613"/>
            <a:ext cx="4824412" cy="2765425"/>
          </a:xfrm>
          <a:prstGeom prst="rect">
            <a:avLst/>
          </a:prstGeom>
          <a:noFill/>
          <a:ln>
            <a:noFill/>
            <a:miter lim="800000"/>
          </a:ln>
        </p:spPr>
      </p:pic>
      <p:pic>
        <p:nvPicPr>
          <p:cNvPr id="9220" name="Рисунок 3"/>
          <p:cNvPicPr>
            <a:picLocks noChangeAspect="1"/>
          </p:cNvPicPr>
          <p:nvPr/>
        </p:nvPicPr>
        <p:blipFill>
          <a:blip r:embed="rId4"/>
          <a:stretch>
            <a:fillRect/>
          </a:stretch>
        </p:blipFill>
        <p:spPr>
          <a:xfrm>
            <a:off x="3502025" y="2697163"/>
            <a:ext cx="3046413" cy="2284412"/>
          </a:xfrm>
          <a:prstGeom prst="rect">
            <a:avLst/>
          </a:prstGeom>
          <a:noFill/>
          <a:ln>
            <a:noFill/>
            <a:miter lim="800000"/>
          </a:ln>
        </p:spPr>
      </p:pic>
      <p:pic>
        <p:nvPicPr>
          <p:cNvPr id="9221" name="Рисунок 4"/>
          <p:cNvPicPr>
            <a:picLocks noChangeAspect="1"/>
          </p:cNvPicPr>
          <p:nvPr/>
        </p:nvPicPr>
        <p:blipFill>
          <a:blip r:embed="rId5"/>
          <a:stretch>
            <a:fillRect/>
          </a:stretch>
        </p:blipFill>
        <p:spPr>
          <a:xfrm>
            <a:off x="239713" y="2697163"/>
            <a:ext cx="3095625" cy="2322512"/>
          </a:xfrm>
          <a:prstGeom prst="rect">
            <a:avLst/>
          </a:prstGeom>
          <a:noFill/>
          <a:ln>
            <a:noFill/>
            <a:miter lim="800000"/>
          </a:ln>
        </p:spPr>
      </p:pic>
      <p:pic>
        <p:nvPicPr>
          <p:cNvPr id="9222" name="1 (2)">
            <a:hlinkClick action="ppaction://media"/>
          </p:cNvPr>
          <p:cNvPicPr>
            <a:picLocks noRot="1" noChangeAspect="1"/>
          </p:cNvPicPr>
          <p:nvPr>
            <a:videoFile r:link="rId7"/>
          </p:nvPr>
        </p:nvPicPr>
        <p:blipFill>
          <a:blip r:embed="rId6"/>
          <a:stretch>
            <a:fillRect/>
          </a:stretch>
        </p:blipFill>
        <p:spPr>
          <a:xfrm>
            <a:off x="6656388" y="298450"/>
            <a:ext cx="3998912" cy="6986588"/>
          </a:xfrm>
          <a:prstGeom prst="rect">
            <a:avLst/>
          </a:prstGeom>
          <a:solidFill>
            <a:srgbClr val="FFFFFF"/>
          </a:solidFill>
          <a:ln>
            <a:miter lim="800000"/>
          </a:ln>
        </p:spPr>
      </p:pic>
    </p:spTree>
  </p:cSld>
  <p:clrMapOvr>
    <a:masterClrMapping/>
  </p:clrMapOvr>
  <p:transition/>
  <p:timing>
    <p:tnLst>
      <p:par>
        <p:cTn id="1" dur="indefinite" restart="never" nodeType="tmRoot">
          <p:childTnLst>
            <p:seq concurrent="1" nextAc="seek">
              <p:cTn id="2" restart="whenNotActive" fill="hold" evtFilter="cancelBubble" nodeType="interactiveSeq">
                <p:stCondLst>
                  <p:cond evt="onClick" delay="0">
                    <p:tgtEl>
                      <p:spTgt spid="9222"/>
                    </p:tgtEl>
                  </p:cond>
                </p:stCondLst>
                <p:endSync evt="end" delay="0">
                  <p:rtn val="all"/>
                </p:endSync>
                <p:childTnLst>
                  <p:par>
                    <p:cTn id="3" fill="hold" nodeType="clickPar">
                      <p:stCondLst>
                        <p:cond delay="0"/>
                      </p:stCondLst>
                      <p:childTnLst>
                        <p:par>
                          <p:cTn id="4" fill="hold" nodeType="afterGroup">
                            <p:stCondLst>
                              <p:cond delay="0"/>
                            </p:stCondLst>
                            <p:childTnLst>
                              <p:par>
                                <p:cTn id="5" presetID="2" presetClass="mediacall" presetSubtype="0" fill="hold" nodeType="clickEffect">
                                  <p:stCondLst>
                                    <p:cond delay="0"/>
                                  </p:stCondLst>
                                  <p:childTnLst>
                                    <p:cmd type="call" cmd="togglePause">
                                      <p:cBhvr>
                                        <p:cTn id="6" dur="1" fill="hold"/>
                                        <p:tgtEl>
                                          <p:spTgt spid="9222"/>
                                        </p:tgtEl>
                                      </p:cBhvr>
                                    </p:cmd>
                                  </p:childTnLst>
                                </p:cTn>
                              </p:par>
                            </p:childTnLst>
                          </p:cTn>
                        </p:par>
                      </p:childTnLst>
                    </p:cTn>
                  </p:par>
                </p:childTnLst>
              </p:cTn>
              <p:nextCondLst>
                <p:cond evt="onClick" delay="0">
                  <p:tgtEl>
                    <p:spTgt spid="9222"/>
                  </p:tgtEl>
                </p:cond>
              </p:nextCondLst>
            </p:seq>
            <p:video>
              <p:cMediaNode>
                <p:cTn fill="hold" display="0"/>
                <p:tgtEl>
                  <p:spTgt spid="9222"/>
                </p:tgtEl>
              </p:cMediaNode>
            </p:video>
          </p:childTnLst>
        </p:cTn>
      </p:par>
    </p:tnLst>
  </p:timing>
</p:sld>
</file>

<file path=ppt/slides/slide7.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name="">
    <p:spTree>
      <p:nvGrpSpPr>
        <p:cNvPr id="1" name=""/>
        <p:cNvGrpSpPr/>
        <p:nvPr/>
      </p:nvGrpSpPr>
      <p:grpSpPr/>
      <p:pic>
        <p:nvPicPr>
          <p:cNvPr id="10242" name="video_2025-03-01_09-36-34">
            <a:hlinkClick action="ppaction://media"/>
          </p:cNvPr>
          <p:cNvPicPr>
            <a:picLocks noRot="1" noChangeAspect="1"/>
          </p:cNvPicPr>
          <p:nvPr>
            <a:videoFile r:link="rId3"/>
          </p:nvPr>
        </p:nvPicPr>
        <p:blipFill>
          <a:blip r:embed="rId2"/>
          <a:stretch>
            <a:fillRect/>
          </a:stretch>
        </p:blipFill>
        <p:spPr>
          <a:xfrm>
            <a:off x="317500" y="371475"/>
            <a:ext cx="5722938" cy="3292475"/>
          </a:xfrm>
          <a:prstGeom prst="rect">
            <a:avLst/>
          </a:prstGeom>
          <a:solidFill>
            <a:srgbClr val="FFFFFF"/>
          </a:solidFill>
          <a:ln>
            <a:miter lim="800000"/>
          </a:ln>
        </p:spPr>
      </p:pic>
      <p:pic>
        <p:nvPicPr>
          <p:cNvPr id="10243" name="IMG_5916">
            <a:hlinkClick action="ppaction://media"/>
          </p:cNvPr>
          <p:cNvPicPr>
            <a:picLocks noRot="1" noChangeAspect="1"/>
          </p:cNvPicPr>
          <p:nvPr>
            <a:videoFile r:link="rId5"/>
          </p:nvPr>
        </p:nvPicPr>
        <p:blipFill>
          <a:blip r:embed="rId4"/>
          <a:stretch>
            <a:fillRect/>
          </a:stretch>
        </p:blipFill>
        <p:spPr>
          <a:xfrm>
            <a:off x="317500" y="4005263"/>
            <a:ext cx="5722938" cy="3297237"/>
          </a:xfrm>
          <a:prstGeom prst="rect">
            <a:avLst/>
          </a:prstGeom>
          <a:solidFill>
            <a:srgbClr val="FFFFFF"/>
          </a:solidFill>
          <a:ln>
            <a:miter lim="800000"/>
          </a:ln>
        </p:spPr>
      </p:pic>
      <p:pic>
        <p:nvPicPr>
          <p:cNvPr id="10244" name="IMG_5931">
            <a:hlinkClick action="ppaction://media"/>
          </p:cNvPr>
          <p:cNvPicPr>
            <a:picLocks noRot="1" noChangeAspect="1"/>
          </p:cNvPicPr>
          <p:nvPr>
            <a:videoFile r:link="rId7"/>
          </p:nvPr>
        </p:nvPicPr>
        <p:blipFill>
          <a:blip r:embed="rId6"/>
          <a:stretch>
            <a:fillRect/>
          </a:stretch>
        </p:blipFill>
        <p:spPr>
          <a:xfrm>
            <a:off x="6364288" y="371475"/>
            <a:ext cx="3895725" cy="6931025"/>
          </a:xfrm>
          <a:prstGeom prst="rect">
            <a:avLst/>
          </a:prstGeom>
          <a:solidFill>
            <a:srgbClr val="FFFFFF"/>
          </a:solidFill>
          <a:ln>
            <a:miter lim="800000"/>
          </a:ln>
        </p:spPr>
      </p:pic>
    </p:spTree>
  </p:cSld>
  <p:clrMapOvr>
    <a:masterClrMapping/>
  </p:clrMapOvr>
  <p:transition/>
  <p:timing>
    <p:tnLst>
      <p:par>
        <p:cTn id="1" dur="indefinite" restart="never" nodeType="tmRoot">
          <p:childTnLst>
            <p:seq concurrent="1" nextAc="seek">
              <p:cTn id="2" restart="whenNotActive" fill="hold" evtFilter="cancelBubble" nodeType="interactiveSeq">
                <p:stCondLst>
                  <p:cond evt="onClick" delay="0">
                    <p:tgtEl>
                      <p:spTgt spid="10242"/>
                    </p:tgtEl>
                  </p:cond>
                </p:stCondLst>
                <p:endSync evt="end" delay="0">
                  <p:rtn val="all"/>
                </p:endSync>
                <p:childTnLst>
                  <p:par>
                    <p:cTn id="3" fill="hold" nodeType="clickPar">
                      <p:stCondLst>
                        <p:cond delay="0"/>
                      </p:stCondLst>
                      <p:childTnLst>
                        <p:par>
                          <p:cTn id="4" fill="hold" nodeType="afterGroup">
                            <p:stCondLst>
                              <p:cond delay="0"/>
                            </p:stCondLst>
                            <p:childTnLst>
                              <p:par>
                                <p:cTn id="5" presetID="2" presetClass="mediacall" presetSubtype="0" fill="hold" nodeType="clickEffect">
                                  <p:stCondLst>
                                    <p:cond delay="0"/>
                                  </p:stCondLst>
                                  <p:childTnLst>
                                    <p:cmd type="call" cmd="togglePause">
                                      <p:cBhvr>
                                        <p:cTn id="6" dur="1" fill="hold"/>
                                        <p:tgtEl>
                                          <p:spTgt spid="10242"/>
                                        </p:tgtEl>
                                      </p:cBhvr>
                                    </p:cmd>
                                  </p:childTnLst>
                                </p:cTn>
                              </p:par>
                            </p:childTnLst>
                          </p:cTn>
                        </p:par>
                      </p:childTnLst>
                    </p:cTn>
                  </p:par>
                </p:childTnLst>
              </p:cTn>
              <p:nextCondLst>
                <p:cond evt="onClick" delay="0">
                  <p:tgtEl>
                    <p:spTgt spid="10242"/>
                  </p:tgtEl>
                </p:cond>
              </p:nextCondLst>
            </p:seq>
            <p:seq concurrent="1" nextAc="seek">
              <p:cTn id="7" restart="whenNotActive" fill="hold" evtFilter="cancelBubble" nodeType="interactiveSeq">
                <p:stCondLst>
                  <p:cond evt="onClick" delay="0">
                    <p:tgtEl>
                      <p:spTgt spid="10243"/>
                    </p:tgtEl>
                  </p:cond>
                </p:stCondLst>
                <p:endSync evt="end" delay="0">
                  <p:rtn val="all"/>
                </p:endSync>
                <p:childTnLst>
                  <p:par>
                    <p:cTn id="8" fill="hold" nodeType="clickPar">
                      <p:stCondLst>
                        <p:cond delay="indefinite"/>
                      </p:stCondLst>
                      <p:childTnLst>
                        <p:par>
                          <p:cTn id="9" fill="hold" nodeType="afterGroup">
                            <p:stCondLst>
                              <p:cond delay="0"/>
                            </p:stCondLst>
                            <p:childTnLst>
                              <p:par>
                                <p:cTn id="10" presetID="2" presetClass="mediacall" presetSubtype="0" fill="hold" nodeType="clickEffect">
                                  <p:stCondLst>
                                    <p:cond delay="0"/>
                                  </p:stCondLst>
                                  <p:childTnLst>
                                    <p:cmd type="call" cmd="togglePause">
                                      <p:cBhvr>
                                        <p:cTn id="11" dur="1" fill="hold"/>
                                        <p:tgtEl>
                                          <p:spTgt spid="10243"/>
                                        </p:tgtEl>
                                      </p:cBhvr>
                                    </p:cmd>
                                  </p:childTnLst>
                                </p:cTn>
                              </p:par>
                            </p:childTnLst>
                          </p:cTn>
                        </p:par>
                      </p:childTnLst>
                    </p:cTn>
                  </p:par>
                </p:childTnLst>
              </p:cTn>
              <p:nextCondLst>
                <p:cond evt="onClick" delay="0">
                  <p:tgtEl>
                    <p:spTgt spid="10243"/>
                  </p:tgtEl>
                </p:cond>
              </p:nextCondLst>
            </p:seq>
            <p:seq concurrent="1" nextAc="seek">
              <p:cTn id="12" restart="whenNotActive" fill="hold" evtFilter="cancelBubble" nodeType="interactiveSeq">
                <p:stCondLst>
                  <p:cond evt="onClick" delay="0">
                    <p:tgtEl>
                      <p:spTgt spid="10244"/>
                    </p:tgtEl>
                  </p:cond>
                </p:stCondLst>
                <p:endSync evt="end" delay="0">
                  <p:rtn val="all"/>
                </p:endSync>
                <p:childTnLst>
                  <p:par>
                    <p:cTn id="13" fill="hold" nodeType="clickPar">
                      <p:stCondLst>
                        <p:cond delay="indefinite"/>
                      </p:stCondLst>
                      <p:childTnLst>
                        <p:par>
                          <p:cTn id="14" fill="hold" nodeType="afterGroup">
                            <p:stCondLst>
                              <p:cond delay="0"/>
                            </p:stCondLst>
                            <p:childTnLst>
                              <p:par>
                                <p:cTn id="15" presetID="2" presetClass="mediacall" presetSubtype="0" fill="hold" nodeType="clickEffect">
                                  <p:stCondLst>
                                    <p:cond delay="0"/>
                                  </p:stCondLst>
                                  <p:childTnLst>
                                    <p:cmd type="call" cmd="togglePause">
                                      <p:cBhvr>
                                        <p:cTn id="16" dur="1" fill="hold"/>
                                        <p:tgtEl>
                                          <p:spTgt spid="10244"/>
                                        </p:tgtEl>
                                      </p:cBhvr>
                                    </p:cmd>
                                  </p:childTnLst>
                                </p:cTn>
                              </p:par>
                            </p:childTnLst>
                          </p:cTn>
                        </p:par>
                      </p:childTnLst>
                    </p:cTn>
                  </p:par>
                </p:childTnLst>
              </p:cTn>
              <p:nextCondLst>
                <p:cond evt="onClick" delay="0">
                  <p:tgtEl>
                    <p:spTgt spid="10244"/>
                  </p:tgtEl>
                </p:cond>
              </p:nextCondLst>
            </p:seq>
            <p:video>
              <p:cMediaNode>
                <p:cTn fill="hold" display="0"/>
                <p:tgtEl>
                  <p:spTgt spid="10242"/>
                </p:tgtEl>
              </p:cMediaNode>
            </p:video>
            <p:video>
              <p:cMediaNode>
                <p:cTn fill="hold" display="0"/>
                <p:tgtEl>
                  <p:spTgt spid="10243"/>
                </p:tgtEl>
              </p:cMediaNode>
            </p:video>
            <p:video>
              <p:cMediaNode>
                <p:cTn fill="hold" display="0"/>
                <p:tgtEl>
                  <p:spTgt spid="10244"/>
                </p:tgtEl>
              </p:cMediaNode>
            </p:video>
          </p:childTnLst>
        </p:cTn>
      </p:par>
    </p:tnLst>
  </p:timing>
</p:sld>
</file>

<file path=ppt/slides/slide8.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1266" name="Прямоугольник 1"/>
          <p:cNvSpPr/>
          <p:nvPr/>
        </p:nvSpPr>
        <p:spPr>
          <a:xfrm>
            <a:off x="954088" y="1189038"/>
            <a:ext cx="9001125" cy="4524375"/>
          </a:xfrm>
          <a:prstGeom prst="rect">
            <a:avLst/>
          </a:prstGeom>
          <a:noFill/>
          <a:ln>
            <a:noFill/>
            <a:miter lim="800000"/>
          </a:ln>
        </p:spPr>
        <p:txBody>
          <a:bodyPr>
            <a:spAutoFit/>
          </a:bodyPr>
          <a:lstStyle>
            <a:lvl1pPr marL="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Calibri" pitchFamily="34" charset="0"/>
                <a:ea typeface="Arial"/>
              </a:defRPr>
            </a:lvl1pPr>
            <a:lvl2pPr marL="520700" indent="-6350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Calibri" pitchFamily="34" charset="0"/>
                <a:ea typeface="Arial"/>
              </a:defRPr>
            </a:lvl2pPr>
            <a:lvl3pPr marL="1042988" indent="-128588"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Calibri" pitchFamily="34" charset="0"/>
                <a:ea typeface="Arial"/>
              </a:defRPr>
            </a:lvl3pPr>
            <a:lvl4pPr marL="1563688" indent="-192088"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Calibri" pitchFamily="34" charset="0"/>
                <a:ea typeface="Arial"/>
              </a:defRPr>
            </a:lvl4pPr>
            <a:lvl5pPr marL="2085975" indent="-257175"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Calibri" pitchFamily="34" charset="0"/>
                <a:ea typeface="Arial"/>
              </a:defRPr>
            </a:lvl5pPr>
          </a:lstStyle>
          <a:p>
            <a:pPr lvl="0" algn="ctr"/>
            <a:r>
              <a:rPr lang="ru-RU" altLang="ru-RU" sz="3200">
                <a:latin typeface="Times New Roman" pitchFamily="18" charset="0"/>
                <a:ea typeface="Times New Roman" pitchFamily="18" charset="0"/>
              </a:rPr>
              <a:t>18</a:t>
            </a:r>
            <a:r>
              <a:rPr lang="en-US" altLang="ru-RU" sz="3200">
                <a:latin typeface="Times New Roman" pitchFamily="18" charset="0"/>
                <a:ea typeface="Times New Roman" pitchFamily="18" charset="0"/>
              </a:rPr>
              <a:t>-</a:t>
            </a:r>
            <a:r>
              <a:rPr lang="ru-RU" altLang="ru-RU" sz="3200">
                <a:latin typeface="Times New Roman" pitchFamily="18" charset="0"/>
                <a:ea typeface="Times New Roman" pitchFamily="18" charset="0"/>
              </a:rPr>
              <a:t>sentabr kuni Samarqand davlat veterinariya meditsinasi chorvachilik va biotexnologiyalar univresitetida  “Talabalar ligasi”  sport musabaqasining  stol tennisi turi bo‘yicha Iqtisodiyot fakulteti talabalari </a:t>
            </a:r>
            <a:r>
              <a:rPr lang="en-US" altLang="ru-RU" sz="3200">
                <a:latin typeface="Times New Roman" pitchFamily="18" charset="0"/>
                <a:ea typeface="Times New Roman" pitchFamily="18" charset="0"/>
              </a:rPr>
              <a:t>musobaqa </a:t>
            </a:r>
            <a:r>
              <a:rPr lang="ru-RU" altLang="ru-RU" sz="3200">
                <a:latin typeface="Times New Roman" pitchFamily="18" charset="0"/>
                <a:ea typeface="Times New Roman" pitchFamily="18" charset="0"/>
              </a:rPr>
              <a:t>o‘rtasida o‘tkazildi.</a:t>
            </a:r>
            <a:endParaRPr lang="ru-RU" altLang="ru-RU" sz="3200">
              <a:latin typeface="Times New Roman" pitchFamily="18" charset="0"/>
              <a:ea typeface="Times New Roman" pitchFamily="18" charset="0"/>
            </a:endParaRPr>
          </a:p>
          <a:p>
            <a:pPr lvl="0" algn="ctr"/>
            <a:r>
              <a:rPr lang="ru-RU" altLang="ru-RU" sz="3200">
                <a:latin typeface="Times New Roman" pitchFamily="18" charset="0"/>
                <a:ea typeface="Times New Roman" pitchFamily="18" charset="0"/>
              </a:rPr>
              <a:t>Natijalarga ko‘ra :</a:t>
            </a:r>
            <a:endParaRPr lang="ru-RU" altLang="ru-RU" sz="3200">
              <a:latin typeface="Times New Roman" pitchFamily="18" charset="0"/>
              <a:ea typeface="Times New Roman" pitchFamily="18" charset="0"/>
            </a:endParaRPr>
          </a:p>
          <a:p>
            <a:pPr lvl="0" algn="ctr"/>
            <a:r>
              <a:rPr lang="ru-RU" altLang="ru-RU" sz="3200">
                <a:latin typeface="Times New Roman" pitchFamily="18" charset="0"/>
                <a:ea typeface="Times New Roman" pitchFamily="18" charset="0"/>
              </a:rPr>
              <a:t>I-o‘rinni Qo‘chqorov Samandar</a:t>
            </a:r>
            <a:endParaRPr lang="ru-RU" altLang="ru-RU" sz="3200">
              <a:latin typeface="Times New Roman" pitchFamily="18" charset="0"/>
              <a:ea typeface="Times New Roman" pitchFamily="18" charset="0"/>
            </a:endParaRPr>
          </a:p>
          <a:p>
            <a:pPr lvl="0" algn="ctr"/>
            <a:r>
              <a:rPr lang="ru-RU" altLang="ru-RU" sz="3200">
                <a:latin typeface="Times New Roman" pitchFamily="18" charset="0"/>
                <a:ea typeface="Times New Roman" pitchFamily="18" charset="0"/>
              </a:rPr>
              <a:t>II- o‘rinni Sayfiddinov Azamat</a:t>
            </a:r>
            <a:endParaRPr lang="ru-RU" altLang="ru-RU" sz="3200">
              <a:latin typeface="Times New Roman" pitchFamily="18" charset="0"/>
              <a:ea typeface="Times New Roman" pitchFamily="18" charset="0"/>
            </a:endParaRPr>
          </a:p>
          <a:p>
            <a:pPr lvl="0" algn="ctr"/>
            <a:r>
              <a:rPr lang="ru-RU" altLang="ru-RU" sz="3200">
                <a:latin typeface="Times New Roman" pitchFamily="18" charset="0"/>
                <a:ea typeface="Times New Roman" pitchFamily="18" charset="0"/>
              </a:rPr>
              <a:t>III- o‘rinni Umrqulov Abbos egalladilar.</a:t>
            </a:r>
            <a:endParaRPr lang="ru-RU" altLang="ru-RU" sz="3200">
              <a:latin typeface="Times New Roman" panose="02020603050405020304" pitchFamily="18" charset="0"/>
              <a:ea typeface="Times New Roman" pitchFamily="18" charset="0"/>
            </a:endParaRPr>
          </a:p>
        </p:txBody>
      </p:sp>
    </p:spTree>
  </p:cSld>
  <p:clrMapOvr>
    <a:masterClrMapping/>
  </p:clrMapOvr>
  <p:transition/>
  <p:timing/>
</p:sld>
</file>

<file path=ppt/slides/slide9.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name="">
    <p:spTree>
      <p:nvGrpSpPr>
        <p:cNvPr id="1" name=""/>
        <p:cNvGrpSpPr/>
        <p:nvPr/>
      </p:nvGrpSpPr>
      <p:grpSpPr/>
      <p:pic>
        <p:nvPicPr>
          <p:cNvPr id="12290" name="Рисунок 1"/>
          <p:cNvPicPr>
            <a:picLocks noChangeAspect="1"/>
          </p:cNvPicPr>
          <p:nvPr/>
        </p:nvPicPr>
        <p:blipFill>
          <a:blip r:embed="rId2"/>
          <a:stretch>
            <a:fillRect/>
          </a:stretch>
        </p:blipFill>
        <p:spPr>
          <a:xfrm>
            <a:off x="469900" y="985838"/>
            <a:ext cx="4913313" cy="2779712"/>
          </a:xfrm>
          <a:prstGeom prst="rect">
            <a:avLst/>
          </a:prstGeom>
          <a:noFill/>
          <a:ln>
            <a:noFill/>
            <a:miter lim="800000"/>
          </a:ln>
        </p:spPr>
      </p:pic>
      <p:pic>
        <p:nvPicPr>
          <p:cNvPr id="12291" name="Рисунок 2"/>
          <p:cNvPicPr>
            <a:picLocks noChangeAspect="1"/>
          </p:cNvPicPr>
          <p:nvPr/>
        </p:nvPicPr>
        <p:blipFill>
          <a:blip r:embed="rId3"/>
          <a:stretch>
            <a:fillRect/>
          </a:stretch>
        </p:blipFill>
        <p:spPr>
          <a:xfrm>
            <a:off x="446088" y="3779838"/>
            <a:ext cx="4914900" cy="2779712"/>
          </a:xfrm>
          <a:prstGeom prst="rect">
            <a:avLst/>
          </a:prstGeom>
          <a:noFill/>
          <a:ln>
            <a:noFill/>
            <a:miter lim="800000"/>
          </a:ln>
        </p:spPr>
      </p:pic>
      <p:pic>
        <p:nvPicPr>
          <p:cNvPr id="12292" name="Рисунок 3"/>
          <p:cNvPicPr>
            <a:picLocks noChangeAspect="1"/>
          </p:cNvPicPr>
          <p:nvPr/>
        </p:nvPicPr>
        <p:blipFill>
          <a:blip r:embed="rId4"/>
          <a:stretch>
            <a:fillRect/>
          </a:stretch>
        </p:blipFill>
        <p:spPr>
          <a:xfrm>
            <a:off x="5383213" y="3765550"/>
            <a:ext cx="4914900" cy="2779713"/>
          </a:xfrm>
          <a:prstGeom prst="rect">
            <a:avLst/>
          </a:prstGeom>
          <a:noFill/>
          <a:ln>
            <a:noFill/>
            <a:miter lim="800000"/>
          </a:ln>
        </p:spPr>
      </p:pic>
      <p:pic>
        <p:nvPicPr>
          <p:cNvPr id="12293" name="Рисунок 4"/>
          <p:cNvPicPr>
            <a:picLocks noChangeAspect="1"/>
          </p:cNvPicPr>
          <p:nvPr/>
        </p:nvPicPr>
        <p:blipFill>
          <a:blip r:embed="rId5"/>
          <a:stretch>
            <a:fillRect/>
          </a:stretch>
        </p:blipFill>
        <p:spPr>
          <a:xfrm>
            <a:off x="5383213" y="985838"/>
            <a:ext cx="4914900" cy="2779712"/>
          </a:xfrm>
          <a:prstGeom prst="rect">
            <a:avLst/>
          </a:prstGeom>
          <a:noFill/>
          <a:ln>
            <a:noFill/>
            <a:miter lim="800000"/>
          </a:ln>
        </p:spPr>
      </p:pic>
    </p:spTree>
  </p:cSld>
  <p:clrMapOvr>
    <a:masterClrMapping/>
  </p:clrMapOvr>
  <p:transition/>
  <p:timing/>
</p:sld>
</file>

<file path=ppt/slides/slide10.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3314" name="Прямоугольник 2"/>
          <p:cNvSpPr/>
          <p:nvPr/>
        </p:nvSpPr>
        <p:spPr>
          <a:xfrm>
            <a:off x="2106613" y="1476375"/>
            <a:ext cx="6769100" cy="3786188"/>
          </a:xfrm>
          <a:prstGeom prst="rect">
            <a:avLst/>
          </a:prstGeom>
          <a:noFill/>
          <a:ln>
            <a:noFill/>
            <a:miter lim="800000"/>
          </a:ln>
        </p:spPr>
        <p:txBody>
          <a:bodyPr>
            <a:spAutoFit/>
          </a:bodyPr>
          <a:lstStyle>
            <a:lvl1pPr marL="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Calibri" pitchFamily="34" charset="0"/>
                <a:ea typeface="Arial"/>
              </a:defRPr>
            </a:lvl1pPr>
            <a:lvl2pPr marL="520700" indent="-6350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Calibri" pitchFamily="34" charset="0"/>
                <a:ea typeface="Arial"/>
              </a:defRPr>
            </a:lvl2pPr>
            <a:lvl3pPr marL="1042988" indent="-128588"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Calibri" pitchFamily="34" charset="0"/>
                <a:ea typeface="Arial"/>
              </a:defRPr>
            </a:lvl3pPr>
            <a:lvl4pPr marL="1563688" indent="-192088"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Calibri" pitchFamily="34" charset="0"/>
                <a:ea typeface="Arial"/>
              </a:defRPr>
            </a:lvl4pPr>
            <a:lvl5pPr marL="2085975" indent="-257175"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Calibri" pitchFamily="34" charset="0"/>
                <a:ea typeface="Arial"/>
              </a:defRPr>
            </a:lvl5pPr>
          </a:lstStyle>
          <a:p>
            <a:pPr lvl="0" algn="ctr"/>
            <a:r>
              <a:rPr lang="en-US" altLang="ru-RU" sz="4000">
                <a:latin typeface="Times New Roman" pitchFamily="18" charset="0"/>
                <a:ea typeface="Times New Roman" pitchFamily="18" charset="0"/>
              </a:rPr>
              <a:t>Ota-onalar f</a:t>
            </a:r>
            <a:r>
              <a:rPr lang="ru-RU" altLang="ru-RU" sz="4000">
                <a:latin typeface="Times New Roman" pitchFamily="18" charset="0"/>
                <a:ea typeface="Times New Roman" pitchFamily="18" charset="0"/>
              </a:rPr>
              <a:t>orum</a:t>
            </a:r>
            <a:r>
              <a:rPr lang="en-US" altLang="ru-RU" sz="4000">
                <a:latin typeface="Times New Roman" pitchFamily="18" charset="0"/>
                <a:ea typeface="Times New Roman" pitchFamily="18" charset="0"/>
              </a:rPr>
              <a:t>i</a:t>
            </a:r>
            <a:r>
              <a:rPr lang="ru-RU" altLang="ru-RU" sz="4000">
                <a:latin typeface="Times New Roman" pitchFamily="18" charset="0"/>
                <a:ea typeface="Times New Roman" pitchFamily="18" charset="0"/>
              </a:rPr>
              <a:t> doirasida Iqtisodiyot fakulteti mas’ullari tashrif buyurgan ota-onalarni kutib olib, fakultetda yaratilgan sharoitlar bilan yaqindan tanishtirib, suhbat o‘tkazishdi.</a:t>
            </a:r>
            <a:endParaRPr lang="ru-RU" altLang="ru-RU" sz="4000">
              <a:latin typeface="Times New Roman" panose="02020603050405020304" pitchFamily="18" charset="0"/>
              <a:ea typeface="Times New Roman" pitchFamily="18" charset="0"/>
            </a:endParaRPr>
          </a:p>
        </p:txBody>
      </p:sp>
    </p:spTree>
  </p:cSld>
  <p:clrMapOvr>
    <a:masterClrMapping/>
  </p:clrMapOvr>
  <p:transition/>
  <p:timing/>
</p:sld>
</file>

<file path=ppt/slides/slide11.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name="">
    <p:spTree>
      <p:nvGrpSpPr>
        <p:cNvPr id="1" name=""/>
        <p:cNvGrpSpPr/>
        <p:nvPr/>
      </p:nvGrpSpPr>
      <p:grpSpPr/>
      <p:pic>
        <p:nvPicPr>
          <p:cNvPr id="15362" name="Рисунок 1"/>
          <p:cNvPicPr>
            <a:picLocks noChangeAspect="1"/>
          </p:cNvPicPr>
          <p:nvPr/>
        </p:nvPicPr>
        <p:blipFill>
          <a:blip r:embed="rId2"/>
          <a:stretch>
            <a:fillRect/>
          </a:stretch>
        </p:blipFill>
        <p:spPr>
          <a:xfrm>
            <a:off x="323850" y="684213"/>
            <a:ext cx="5022850" cy="3059112"/>
          </a:xfrm>
          <a:prstGeom prst="rect">
            <a:avLst/>
          </a:prstGeom>
          <a:noFill/>
          <a:ln>
            <a:noFill/>
            <a:miter lim="800000"/>
          </a:ln>
        </p:spPr>
      </p:pic>
      <p:pic>
        <p:nvPicPr>
          <p:cNvPr id="15363" name="Рисунок 2"/>
          <p:cNvPicPr>
            <a:picLocks noChangeAspect="1"/>
          </p:cNvPicPr>
          <p:nvPr/>
        </p:nvPicPr>
        <p:blipFill>
          <a:blip r:embed="rId3"/>
          <a:stretch>
            <a:fillRect/>
          </a:stretch>
        </p:blipFill>
        <p:spPr>
          <a:xfrm>
            <a:off x="5346700" y="684213"/>
            <a:ext cx="5022850" cy="3346450"/>
          </a:xfrm>
          <a:prstGeom prst="rect">
            <a:avLst/>
          </a:prstGeom>
          <a:noFill/>
          <a:ln>
            <a:noFill/>
            <a:miter lim="800000"/>
          </a:ln>
        </p:spPr>
      </p:pic>
      <p:pic>
        <p:nvPicPr>
          <p:cNvPr id="15364" name="Рисунок 3"/>
          <p:cNvPicPr>
            <a:picLocks noChangeAspect="1"/>
          </p:cNvPicPr>
          <p:nvPr/>
        </p:nvPicPr>
        <p:blipFill>
          <a:blip r:embed="rId4"/>
          <a:stretch>
            <a:fillRect/>
          </a:stretch>
        </p:blipFill>
        <p:spPr>
          <a:xfrm>
            <a:off x="323850" y="3748088"/>
            <a:ext cx="5022850" cy="3346450"/>
          </a:xfrm>
          <a:prstGeom prst="rect">
            <a:avLst/>
          </a:prstGeom>
          <a:noFill/>
          <a:ln>
            <a:noFill/>
            <a:miter lim="800000"/>
          </a:ln>
        </p:spPr>
      </p:pic>
      <p:pic>
        <p:nvPicPr>
          <p:cNvPr id="15365" name="Рисунок 4"/>
          <p:cNvPicPr>
            <a:picLocks noChangeAspect="1"/>
          </p:cNvPicPr>
          <p:nvPr/>
        </p:nvPicPr>
        <p:blipFill>
          <a:blip r:embed="rId5"/>
          <a:stretch>
            <a:fillRect/>
          </a:stretch>
        </p:blipFill>
        <p:spPr>
          <a:xfrm>
            <a:off x="5346700" y="3748088"/>
            <a:ext cx="5022850" cy="3346450"/>
          </a:xfrm>
          <a:prstGeom prst="rect">
            <a:avLst/>
          </a:prstGeom>
          <a:noFill/>
          <a:ln>
            <a:noFill/>
            <a:miter lim="800000"/>
          </a:ln>
        </p:spPr>
      </p:pic>
    </p:spTree>
  </p:cSld>
  <p:clrMapOvr>
    <a:masterClrMapping/>
  </p:clrMapOvr>
  <p:transition/>
  <p:timing/>
</p:sld>
</file>

<file path=ppt/slides/slide12.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6386" name="Прямоугольник 1"/>
          <p:cNvSpPr/>
          <p:nvPr/>
        </p:nvSpPr>
        <p:spPr>
          <a:xfrm>
            <a:off x="882650" y="350838"/>
            <a:ext cx="9144000" cy="1754187"/>
          </a:xfrm>
          <a:prstGeom prst="rect">
            <a:avLst/>
          </a:prstGeom>
          <a:noFill/>
          <a:ln>
            <a:noFill/>
            <a:miter lim="800000"/>
          </a:ln>
        </p:spPr>
        <p:txBody>
          <a:bodyPr>
            <a:spAutoFit/>
          </a:bodyPr>
          <a:lstStyle>
            <a:lvl1pPr marL="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Calibri" pitchFamily="34" charset="0"/>
                <a:ea typeface="Arial"/>
              </a:defRPr>
            </a:lvl1pPr>
            <a:lvl2pPr marL="520700" indent="-6350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Calibri" pitchFamily="34" charset="0"/>
                <a:ea typeface="Arial"/>
              </a:defRPr>
            </a:lvl2pPr>
            <a:lvl3pPr marL="1042988" indent="-128588"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Calibri" pitchFamily="34" charset="0"/>
                <a:ea typeface="Arial"/>
              </a:defRPr>
            </a:lvl3pPr>
            <a:lvl4pPr marL="1563688" indent="-192088"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Calibri" pitchFamily="34" charset="0"/>
                <a:ea typeface="Arial"/>
              </a:defRPr>
            </a:lvl4pPr>
            <a:lvl5pPr marL="2085975" indent="-257175"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Calibri" pitchFamily="34" charset="0"/>
                <a:ea typeface="Arial"/>
              </a:defRPr>
            </a:lvl5pPr>
          </a:lstStyle>
          <a:p>
            <a:pPr lvl="0" algn="ctr"/>
            <a:r>
              <a:rPr lang="en-US" altLang="ru-RU" sz="3600">
                <a:solidFill>
                  <a:srgbClr val="000000"/>
                </a:solidFill>
                <a:latin typeface="Times New Roman" pitchFamily="18" charset="0"/>
                <a:ea typeface="Times New Roman" pitchFamily="18" charset="0"/>
              </a:rPr>
              <a:t>Iqtisodiyot fakulteti 1-bosqich talabalari o‘rtasida ZAKOVAT o‘yinlarini birinchi tur bosqichi o‘tkazildi.</a:t>
            </a:r>
            <a:endParaRPr lang="en-US" altLang="ru-RU" sz="3600">
              <a:solidFill>
                <a:srgbClr val="000000"/>
              </a:solidFill>
              <a:latin typeface="Times New Roman" panose="02020603050405020304" pitchFamily="18" charset="0"/>
              <a:ea typeface="Times New Roman" pitchFamily="18" charset="0"/>
            </a:endParaRPr>
          </a:p>
        </p:txBody>
      </p:sp>
      <p:pic>
        <p:nvPicPr>
          <p:cNvPr id="16387" name="Рисунок 2"/>
          <p:cNvPicPr>
            <a:picLocks noChangeAspect="1"/>
          </p:cNvPicPr>
          <p:nvPr/>
        </p:nvPicPr>
        <p:blipFill>
          <a:blip r:embed="rId2"/>
          <a:stretch>
            <a:fillRect/>
          </a:stretch>
        </p:blipFill>
        <p:spPr>
          <a:xfrm>
            <a:off x="882650" y="2090738"/>
            <a:ext cx="4194175" cy="2978150"/>
          </a:xfrm>
          <a:prstGeom prst="rect">
            <a:avLst/>
          </a:prstGeom>
          <a:noFill/>
          <a:ln>
            <a:noFill/>
            <a:miter lim="800000"/>
          </a:ln>
        </p:spPr>
      </p:pic>
      <p:pic>
        <p:nvPicPr>
          <p:cNvPr id="16388" name="Рисунок 3"/>
          <p:cNvPicPr>
            <a:picLocks noChangeAspect="1"/>
          </p:cNvPicPr>
          <p:nvPr/>
        </p:nvPicPr>
        <p:blipFill>
          <a:blip r:embed="rId3"/>
          <a:stretch>
            <a:fillRect/>
          </a:stretch>
        </p:blipFill>
        <p:spPr>
          <a:xfrm>
            <a:off x="3582988" y="5068888"/>
            <a:ext cx="4067175" cy="2373312"/>
          </a:xfrm>
          <a:prstGeom prst="rect">
            <a:avLst/>
          </a:prstGeom>
          <a:noFill/>
          <a:ln>
            <a:noFill/>
            <a:miter lim="800000"/>
          </a:ln>
        </p:spPr>
      </p:pic>
      <p:pic>
        <p:nvPicPr>
          <p:cNvPr id="16389" name="Рисунок 4"/>
          <p:cNvPicPr>
            <a:picLocks noChangeAspect="1"/>
          </p:cNvPicPr>
          <p:nvPr/>
        </p:nvPicPr>
        <p:blipFill>
          <a:blip r:embed="rId4"/>
          <a:stretch>
            <a:fillRect/>
          </a:stretch>
        </p:blipFill>
        <p:spPr>
          <a:xfrm>
            <a:off x="6426200" y="2090738"/>
            <a:ext cx="3835400" cy="2978150"/>
          </a:xfrm>
          <a:prstGeom prst="rect">
            <a:avLst/>
          </a:prstGeom>
          <a:noFill/>
          <a:ln>
            <a:noFill/>
            <a:miter lim="800000"/>
          </a:ln>
        </p:spPr>
      </p:pic>
    </p:spTree>
  </p:cSld>
  <p:clrMapOvr>
    <a:masterClrMapping/>
  </p:clrMapOvr>
  <p:transition/>
  <p:timing/>
</p:sld>
</file>

<file path=ppt/slides/slide13.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7410" name="Прямоугольник 1"/>
          <p:cNvSpPr/>
          <p:nvPr/>
        </p:nvSpPr>
        <p:spPr>
          <a:xfrm>
            <a:off x="1314450" y="965200"/>
            <a:ext cx="8353425" cy="5630863"/>
          </a:xfrm>
          <a:prstGeom prst="rect">
            <a:avLst/>
          </a:prstGeom>
          <a:noFill/>
          <a:ln>
            <a:noFill/>
            <a:miter lim="800000"/>
          </a:ln>
        </p:spPr>
        <p:txBody>
          <a:bodyPr>
            <a:spAutoFit/>
          </a:bodyPr>
          <a:lstStyle>
            <a:lvl1pPr marL="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Calibri" pitchFamily="34" charset="0"/>
                <a:ea typeface="Arial"/>
              </a:defRPr>
            </a:lvl1pPr>
            <a:lvl2pPr marL="520700" indent="-6350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Calibri" pitchFamily="34" charset="0"/>
                <a:ea typeface="Arial"/>
              </a:defRPr>
            </a:lvl2pPr>
            <a:lvl3pPr marL="1042988" indent="-128588"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Calibri" pitchFamily="34" charset="0"/>
                <a:ea typeface="Arial"/>
              </a:defRPr>
            </a:lvl3pPr>
            <a:lvl4pPr marL="1563688" indent="-192088"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Calibri" pitchFamily="34" charset="0"/>
                <a:ea typeface="Arial"/>
              </a:defRPr>
            </a:lvl4pPr>
            <a:lvl5pPr marL="2085975" indent="-257175"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Calibri" pitchFamily="34" charset="0"/>
                <a:ea typeface="Arial"/>
              </a:defRPr>
            </a:lvl5pPr>
          </a:lstStyle>
          <a:p>
            <a:pPr lvl="0" algn="ctr"/>
            <a:r>
              <a:rPr lang="ru-RU" altLang="ru-RU" sz="3600" b="1">
                <a:latin typeface="Times New Roman" pitchFamily="18" charset="0"/>
                <a:ea typeface="Times New Roman" pitchFamily="18" charset="0"/>
              </a:rPr>
              <a:t>Iqtisodiyot fakulteti 1-bosqich talabalari oʻrtasida “Talabalar ligasi” sport musobaqalarining futbol turi boʻyicha “Dekan kubogi” o‘yinlari </a:t>
            </a:r>
            <a:r>
              <a:rPr lang="en-US" altLang="ru-RU" sz="3600" b="1">
                <a:latin typeface="Times New Roman" pitchFamily="18" charset="0"/>
                <a:ea typeface="Times New Roman" pitchFamily="18" charset="0"/>
              </a:rPr>
              <a:t>o‘tkazildi.</a:t>
            </a:r>
            <a:endParaRPr lang="en-US" altLang="ru-RU" sz="3600" b="1">
              <a:latin typeface="Times New Roman" pitchFamily="18" charset="0"/>
              <a:ea typeface="Times New Roman" pitchFamily="18" charset="0"/>
            </a:endParaRPr>
          </a:p>
          <a:p>
            <a:pPr lvl="0" algn="ctr"/>
            <a:r>
              <a:rPr lang="en-US" altLang="ru-RU" sz="3600" b="1">
                <a:latin typeface="Times New Roman" pitchFamily="18" charset="0"/>
                <a:ea typeface="Times New Roman" pitchFamily="18" charset="0"/>
              </a:rPr>
              <a:t> Mazkur musobaqaning hal qiluvchi final o‘yinida fakultetning 104-105-guruhlari o‘zaro bahs olib bordi. Yakunda 105-guruh talabalari 2:1 hisobida zafar quchib, “Dekan kubogi” sohibiga aylanishdi.</a:t>
            </a:r>
            <a:endParaRPr lang="ru-RU" altLang="ru-RU" sz="3600" b="1">
              <a:latin typeface="Times New Roman" panose="02020603050405020304" pitchFamily="18" charset="0"/>
              <a:ea typeface="Times New Roman" pitchFamily="18" charset="0"/>
            </a:endParaRPr>
          </a:p>
        </p:txBody>
      </p:sp>
    </p:spTree>
  </p:cSld>
  <p:clrMapOvr>
    <a:masterClrMapping/>
  </p:clrMapOvr>
  <p:transition/>
  <p:timing/>
</p:sld>
</file>

<file path=ppt/slides/slide14.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name="">
    <p:spTree>
      <p:nvGrpSpPr>
        <p:cNvPr id="1" name=""/>
        <p:cNvGrpSpPr/>
        <p:nvPr/>
      </p:nvGrpSpPr>
      <p:grpSpPr/>
      <p:pic>
        <p:nvPicPr>
          <p:cNvPr id="18434" name="Рисунок 2"/>
          <p:cNvPicPr>
            <a:picLocks noChangeAspect="1"/>
          </p:cNvPicPr>
          <p:nvPr/>
        </p:nvPicPr>
        <p:blipFill>
          <a:blip r:embed="rId2"/>
          <a:stretch>
            <a:fillRect/>
          </a:stretch>
        </p:blipFill>
        <p:spPr>
          <a:xfrm>
            <a:off x="663575" y="900113"/>
            <a:ext cx="4699000" cy="3024187"/>
          </a:xfrm>
          <a:prstGeom prst="rect">
            <a:avLst/>
          </a:prstGeom>
          <a:noFill/>
          <a:ln>
            <a:noFill/>
            <a:miter lim="800000"/>
          </a:ln>
        </p:spPr>
      </p:pic>
      <p:pic>
        <p:nvPicPr>
          <p:cNvPr id="18435" name="Рисунок 3"/>
          <p:cNvPicPr>
            <a:picLocks noChangeAspect="1"/>
          </p:cNvPicPr>
          <p:nvPr/>
        </p:nvPicPr>
        <p:blipFill>
          <a:blip r:embed="rId3"/>
          <a:stretch>
            <a:fillRect/>
          </a:stretch>
        </p:blipFill>
        <p:spPr>
          <a:xfrm>
            <a:off x="5343525" y="900113"/>
            <a:ext cx="4822825" cy="3024187"/>
          </a:xfrm>
          <a:prstGeom prst="rect">
            <a:avLst/>
          </a:prstGeom>
          <a:noFill/>
          <a:ln>
            <a:noFill/>
            <a:miter lim="800000"/>
          </a:ln>
        </p:spPr>
      </p:pic>
      <p:pic>
        <p:nvPicPr>
          <p:cNvPr id="18436" name="Рисунок 4"/>
          <p:cNvPicPr>
            <a:picLocks noChangeAspect="1"/>
          </p:cNvPicPr>
          <p:nvPr/>
        </p:nvPicPr>
        <p:blipFill>
          <a:blip r:embed="rId4"/>
          <a:stretch>
            <a:fillRect/>
          </a:stretch>
        </p:blipFill>
        <p:spPr>
          <a:xfrm>
            <a:off x="617538" y="3924300"/>
            <a:ext cx="4745037" cy="2886075"/>
          </a:xfrm>
          <a:prstGeom prst="rect">
            <a:avLst/>
          </a:prstGeom>
          <a:noFill/>
          <a:ln>
            <a:noFill/>
            <a:miter lim="800000"/>
          </a:ln>
        </p:spPr>
      </p:pic>
      <p:pic>
        <p:nvPicPr>
          <p:cNvPr id="18437" name="Рисунок 5"/>
          <p:cNvPicPr>
            <a:picLocks noChangeAspect="1"/>
          </p:cNvPicPr>
          <p:nvPr/>
        </p:nvPicPr>
        <p:blipFill>
          <a:blip r:embed="rId5"/>
          <a:stretch>
            <a:fillRect/>
          </a:stretch>
        </p:blipFill>
        <p:spPr>
          <a:xfrm>
            <a:off x="5362575" y="3924300"/>
            <a:ext cx="4822825" cy="2874963"/>
          </a:xfrm>
          <a:prstGeom prst="rect">
            <a:avLst/>
          </a:prstGeom>
          <a:noFill/>
          <a:ln>
            <a:noFill/>
            <a:miter lim="800000"/>
          </a:ln>
        </p:spPr>
      </p:pic>
    </p:spTree>
  </p:cSld>
  <p:clrMapOvr>
    <a:masterClrMapping/>
  </p:clrMapOvr>
  <p:transition/>
  <p:timing/>
</p:sld>
</file>

<file path=ppt/slides/slide15.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name="">
    <p:spTree>
      <p:nvGrpSpPr>
        <p:cNvPr id="1" name=""/>
        <p:cNvGrpSpPr/>
        <p:nvPr/>
      </p:nvGrpSpPr>
      <p:grpSpPr/>
      <p:pic>
        <p:nvPicPr>
          <p:cNvPr id="19458" name="Рисунок 3"/>
          <p:cNvPicPr>
            <a:picLocks noChangeAspect="1"/>
          </p:cNvPicPr>
          <p:nvPr/>
        </p:nvPicPr>
        <p:blipFill>
          <a:blip r:embed="rId2"/>
          <a:stretch>
            <a:fillRect/>
          </a:stretch>
        </p:blipFill>
        <p:spPr>
          <a:xfrm>
            <a:off x="252413" y="1839913"/>
            <a:ext cx="5091112" cy="3425825"/>
          </a:xfrm>
          <a:prstGeom prst="rect">
            <a:avLst/>
          </a:prstGeom>
          <a:noFill/>
          <a:ln>
            <a:noFill/>
            <a:miter lim="800000"/>
          </a:ln>
        </p:spPr>
      </p:pic>
      <p:pic>
        <p:nvPicPr>
          <p:cNvPr id="19459" name="Рисунок 4"/>
          <p:cNvPicPr>
            <a:picLocks noChangeAspect="1"/>
          </p:cNvPicPr>
          <p:nvPr/>
        </p:nvPicPr>
        <p:blipFill>
          <a:blip r:embed="rId3"/>
          <a:stretch>
            <a:fillRect/>
          </a:stretch>
        </p:blipFill>
        <p:spPr>
          <a:xfrm>
            <a:off x="5324475" y="3808413"/>
            <a:ext cx="5005388" cy="3168650"/>
          </a:xfrm>
          <a:prstGeom prst="rect">
            <a:avLst/>
          </a:prstGeom>
          <a:noFill/>
          <a:ln>
            <a:noFill/>
            <a:miter lim="800000"/>
          </a:ln>
        </p:spPr>
      </p:pic>
      <p:pic>
        <p:nvPicPr>
          <p:cNvPr id="19460" name="Рисунок 5"/>
          <p:cNvPicPr>
            <a:picLocks noChangeAspect="1"/>
          </p:cNvPicPr>
          <p:nvPr/>
        </p:nvPicPr>
        <p:blipFill>
          <a:blip r:embed="rId4"/>
          <a:stretch>
            <a:fillRect/>
          </a:stretch>
        </p:blipFill>
        <p:spPr>
          <a:xfrm>
            <a:off x="5338763" y="639763"/>
            <a:ext cx="5005387" cy="3168650"/>
          </a:xfrm>
          <a:prstGeom prst="rect">
            <a:avLst/>
          </a:prstGeom>
          <a:noFill/>
          <a:ln>
            <a:noFill/>
            <a:miter lim="800000"/>
          </a:ln>
        </p:spPr>
      </p:pic>
    </p:spTree>
  </p:cSld>
  <p:clrMapOvr>
    <a:masterClrMapping/>
  </p:clrMapOvr>
  <p:transition/>
  <p:timing/>
</p:sld>
</file>

<file path=ppt/slides/slide16.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0482" name="Прямоугольник 1"/>
          <p:cNvSpPr/>
          <p:nvPr/>
        </p:nvSpPr>
        <p:spPr>
          <a:xfrm>
            <a:off x="1098550" y="900113"/>
            <a:ext cx="8496300" cy="5508625"/>
          </a:xfrm>
          <a:prstGeom prst="rect">
            <a:avLst/>
          </a:prstGeom>
          <a:noFill/>
          <a:ln>
            <a:noFill/>
            <a:miter lim="800000"/>
          </a:ln>
        </p:spPr>
        <p:txBody>
          <a:bodyPr>
            <a:spAutoFit/>
          </a:bodyPr>
          <a:lstStyle>
            <a:lvl1pPr marL="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Calibri" pitchFamily="34" charset="0"/>
                <a:ea typeface="Arial"/>
              </a:defRPr>
            </a:lvl1pPr>
            <a:lvl2pPr marL="520700" indent="-6350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Calibri" pitchFamily="34" charset="0"/>
                <a:ea typeface="Arial"/>
              </a:defRPr>
            </a:lvl2pPr>
            <a:lvl3pPr marL="1042988" indent="-128588"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Calibri" pitchFamily="34" charset="0"/>
                <a:ea typeface="Arial"/>
              </a:defRPr>
            </a:lvl3pPr>
            <a:lvl4pPr marL="1563688" indent="-192088"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Calibri" pitchFamily="34" charset="0"/>
                <a:ea typeface="Arial"/>
              </a:defRPr>
            </a:lvl4pPr>
            <a:lvl5pPr marL="2085975" indent="-257175"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Calibri" pitchFamily="34" charset="0"/>
                <a:ea typeface="Arial"/>
              </a:defRPr>
            </a:lvl5pPr>
          </a:lstStyle>
          <a:p>
            <a:pPr lvl="0" algn="ctr"/>
            <a:r>
              <a:rPr lang="en-US" altLang="ru-RU" sz="3200">
                <a:solidFill>
                  <a:srgbClr val="000000"/>
                </a:solidFill>
                <a:latin typeface="Times New Roman" pitchFamily="18" charset="0"/>
                <a:ea typeface="Times New Roman" pitchFamily="18" charset="0"/>
              </a:rPr>
              <a:t>Samarqand davlat veterinariya meditsinasi, chorvachilik va biotexnologiyalar universiteti akademik litseyi o'qituvchilari Q.Janiqulov hamda R.Suyunovlar rahbarligida Iqtisodiyot yo'nalishi 201-202-guruh o'quvchilari Universitetga tashrif buyurdilar.</a:t>
            </a:r>
            <a:r>
              <a:rPr lang="en-US" altLang="ru-RU" sz="3200">
                <a:latin typeface="Times New Roman" pitchFamily="18" charset="0"/>
                <a:ea typeface="Times New Roman" pitchFamily="18" charset="0"/>
              </a:rPr>
              <a:t> Tashrif chog'ida o'quvchilarga Iqtisodiyot fakulteti mas'ullari tomonidan 60310102 Iqtisodiyot, 60410100 Buxgalteriya hisobi va audit ta'lim yo'nalishlari haqida ma'lumotlar berildi va targ'ibot-tashviqot ishlari olib borildi.</a:t>
            </a:r>
            <a:endParaRPr lang="ru-RU" altLang="ru-RU" sz="3200">
              <a:latin typeface="Times New Roman" panose="02020603050405020304" pitchFamily="18" charset="0"/>
              <a:ea typeface="Times New Roman" pitchFamily="18" charset="0"/>
            </a:endParaRPr>
          </a:p>
        </p:txBody>
      </p:sp>
    </p:spTree>
  </p:cSld>
  <p:clrMapOvr>
    <a:masterClrMapping/>
  </p:clrMapOvr>
  <p:transition/>
  <p:timing/>
</p:sld>
</file>

<file path=ppt/slides/slide17.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name="">
    <p:spTree>
      <p:nvGrpSpPr>
        <p:cNvPr id="1" name=""/>
        <p:cNvGrpSpPr/>
        <p:nvPr/>
      </p:nvGrpSpPr>
      <p:grpSpPr/>
      <p:pic>
        <p:nvPicPr>
          <p:cNvPr id="21506" name="Рисунок 1"/>
          <p:cNvPicPr>
            <a:picLocks noChangeAspect="1"/>
          </p:cNvPicPr>
          <p:nvPr/>
        </p:nvPicPr>
        <p:blipFill>
          <a:blip r:embed="rId2"/>
          <a:stretch>
            <a:fillRect/>
          </a:stretch>
        </p:blipFill>
        <p:spPr>
          <a:xfrm>
            <a:off x="558800" y="311150"/>
            <a:ext cx="4608513" cy="3457575"/>
          </a:xfrm>
          <a:prstGeom prst="rect">
            <a:avLst/>
          </a:prstGeom>
          <a:noFill/>
          <a:ln>
            <a:noFill/>
            <a:miter lim="800000"/>
          </a:ln>
        </p:spPr>
      </p:pic>
      <p:pic>
        <p:nvPicPr>
          <p:cNvPr id="21507" name="Рисунок 2"/>
          <p:cNvPicPr>
            <a:picLocks noChangeAspect="1"/>
          </p:cNvPicPr>
          <p:nvPr/>
        </p:nvPicPr>
        <p:blipFill>
          <a:blip r:embed="rId3"/>
          <a:stretch>
            <a:fillRect/>
          </a:stretch>
        </p:blipFill>
        <p:spPr>
          <a:xfrm>
            <a:off x="5180013" y="3630613"/>
            <a:ext cx="4608512" cy="3457575"/>
          </a:xfrm>
          <a:prstGeom prst="rect">
            <a:avLst/>
          </a:prstGeom>
          <a:noFill/>
          <a:ln>
            <a:noFill/>
            <a:miter lim="800000"/>
          </a:ln>
        </p:spPr>
      </p:pic>
      <p:pic>
        <p:nvPicPr>
          <p:cNvPr id="21508" name="Рисунок 3"/>
          <p:cNvPicPr>
            <a:picLocks noChangeAspect="1"/>
          </p:cNvPicPr>
          <p:nvPr/>
        </p:nvPicPr>
        <p:blipFill>
          <a:blip r:embed="rId4"/>
          <a:stretch>
            <a:fillRect/>
          </a:stretch>
        </p:blipFill>
        <p:spPr>
          <a:xfrm>
            <a:off x="558800" y="3636963"/>
            <a:ext cx="4608513" cy="3455987"/>
          </a:xfrm>
          <a:prstGeom prst="rect">
            <a:avLst/>
          </a:prstGeom>
          <a:noFill/>
          <a:ln>
            <a:noFill/>
            <a:miter lim="800000"/>
          </a:ln>
        </p:spPr>
      </p:pic>
      <p:pic>
        <p:nvPicPr>
          <p:cNvPr id="21509" name="Рисунок 4"/>
          <p:cNvPicPr>
            <a:picLocks noChangeAspect="1"/>
          </p:cNvPicPr>
          <p:nvPr/>
        </p:nvPicPr>
        <p:blipFill>
          <a:blip r:embed="rId5"/>
          <a:stretch>
            <a:fillRect/>
          </a:stretch>
        </p:blipFill>
        <p:spPr>
          <a:xfrm>
            <a:off x="5167313" y="311150"/>
            <a:ext cx="4608512" cy="3319463"/>
          </a:xfrm>
          <a:prstGeom prst="rect">
            <a:avLst/>
          </a:prstGeom>
          <a:noFill/>
          <a:ln>
            <a:noFill/>
            <a:miter lim="800000"/>
          </a:ln>
        </p:spPr>
      </p:pic>
    </p:spTree>
  </p:cSld>
  <p:clrMapOvr>
    <a:masterClrMapping/>
  </p:clrMapOvr>
  <p:transition/>
  <p:timing/>
</p:sld>
</file>

<file path=ppt/slides/slide18.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2530" name="Прямоугольник 2"/>
          <p:cNvSpPr/>
          <p:nvPr/>
        </p:nvSpPr>
        <p:spPr>
          <a:xfrm>
            <a:off x="450850" y="396875"/>
            <a:ext cx="9936163" cy="2246313"/>
          </a:xfrm>
          <a:prstGeom prst="rect">
            <a:avLst/>
          </a:prstGeom>
          <a:noFill/>
          <a:ln>
            <a:noFill/>
            <a:miter lim="800000"/>
          </a:ln>
        </p:spPr>
        <p:txBody>
          <a:bodyPr>
            <a:spAutoFit/>
          </a:bodyPr>
          <a:lstStyle>
            <a:lvl1pPr marL="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Calibri" pitchFamily="34" charset="0"/>
                <a:ea typeface="Arial"/>
              </a:defRPr>
            </a:lvl1pPr>
            <a:lvl2pPr marL="520700" indent="-6350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Calibri" pitchFamily="34" charset="0"/>
                <a:ea typeface="Arial"/>
              </a:defRPr>
            </a:lvl2pPr>
            <a:lvl3pPr marL="1042988" indent="-128588"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Calibri" pitchFamily="34" charset="0"/>
                <a:ea typeface="Arial"/>
              </a:defRPr>
            </a:lvl3pPr>
            <a:lvl4pPr marL="1563688" indent="-192088"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Calibri" pitchFamily="34" charset="0"/>
                <a:ea typeface="Arial"/>
              </a:defRPr>
            </a:lvl4pPr>
            <a:lvl5pPr marL="2085975" indent="-257175"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Calibri" pitchFamily="34" charset="0"/>
                <a:ea typeface="Arial"/>
              </a:defRPr>
            </a:lvl5pPr>
          </a:lstStyle>
          <a:p>
            <a:pPr lvl="0" algn="ctr">
              <a:buFont typeface=""/>
            </a:pPr>
            <a:r>
              <a:rPr lang="en-US" altLang="ru-RU" sz="2800">
                <a:latin typeface="Times New Roman" pitchFamily="18" charset="0"/>
                <a:ea typeface="Times New Roman" pitchFamily="18" charset="0"/>
              </a:rPr>
              <a:t>Talabalar o‘rtasida madaniy ishlarini tashkil etish bo‘yicha Shuningdek, talabalarning bo`sh vaqtini mazmunli o`tkazish maqsadida o`quv yili davomida Samarqand shahridagi Hamid Olimjon drama teatri hamda Chexov teatrlariga , shuningdek muzeylarga ham olib borildi.</a:t>
            </a:r>
            <a:r>
              <a:rPr lang="uz-Cyrl-UZ" altLang="ru-RU" sz="2800">
                <a:latin typeface="Times New Roman" pitchFamily="18" charset="0"/>
                <a:ea typeface="Times New Roman" pitchFamily="18" charset="0"/>
              </a:rPr>
              <a:t> </a:t>
            </a:r>
            <a:endParaRPr lang="ru-RU" altLang="ru-RU" sz="2800">
              <a:latin typeface="Times New Roman" panose="02020603050405020304" pitchFamily="18" charset="0"/>
              <a:ea typeface="Times New Roman" pitchFamily="18" charset="0"/>
            </a:endParaRPr>
          </a:p>
        </p:txBody>
      </p:sp>
      <p:pic>
        <p:nvPicPr>
          <p:cNvPr id="22531" name="Рисунок 3"/>
          <p:cNvPicPr>
            <a:picLocks noChangeAspect="1"/>
          </p:cNvPicPr>
          <p:nvPr/>
        </p:nvPicPr>
        <p:blipFill>
          <a:blip r:embed="rId2"/>
          <a:stretch>
            <a:fillRect/>
          </a:stretch>
        </p:blipFill>
        <p:spPr>
          <a:xfrm>
            <a:off x="5256213" y="2951163"/>
            <a:ext cx="5130800" cy="3636962"/>
          </a:xfrm>
          <a:prstGeom prst="rect">
            <a:avLst/>
          </a:prstGeom>
          <a:noFill/>
          <a:ln>
            <a:noFill/>
            <a:miter lim="800000"/>
          </a:ln>
        </p:spPr>
      </p:pic>
      <p:pic>
        <p:nvPicPr>
          <p:cNvPr id="22532" name="Рисунок 4"/>
          <p:cNvPicPr>
            <a:picLocks noChangeAspect="1"/>
          </p:cNvPicPr>
          <p:nvPr/>
        </p:nvPicPr>
        <p:blipFill>
          <a:blip r:embed="rId3"/>
          <a:stretch>
            <a:fillRect/>
          </a:stretch>
        </p:blipFill>
        <p:spPr>
          <a:xfrm>
            <a:off x="407988" y="2951163"/>
            <a:ext cx="4848225" cy="3636962"/>
          </a:xfrm>
          <a:prstGeom prst="rect">
            <a:avLst/>
          </a:prstGeom>
          <a:noFill/>
          <a:ln>
            <a:noFill/>
            <a:miter lim="800000"/>
          </a:ln>
        </p:spPr>
      </p:pic>
    </p:spTree>
  </p:cSld>
  <p:clrMapOvr>
    <a:masterClrMapping/>
  </p:clrMapOvr>
  <p:transition/>
  <p:timing/>
</p:sld>
</file>

<file path=ppt/slides/slide19.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name="">
    <p:spTree>
      <p:nvGrpSpPr>
        <p:cNvPr id="1" name=""/>
        <p:cNvGrpSpPr/>
        <p:nvPr/>
      </p:nvGrpSpPr>
      <p:grpSpPr/>
      <p:pic>
        <p:nvPicPr>
          <p:cNvPr id="23554" name="Рисунок 1"/>
          <p:cNvPicPr>
            <a:picLocks noChangeAspect="1"/>
          </p:cNvPicPr>
          <p:nvPr/>
        </p:nvPicPr>
        <p:blipFill>
          <a:blip r:embed="rId2"/>
          <a:stretch>
            <a:fillRect/>
          </a:stretch>
        </p:blipFill>
        <p:spPr>
          <a:xfrm>
            <a:off x="404813" y="1047750"/>
            <a:ext cx="4941887" cy="2876550"/>
          </a:xfrm>
          <a:prstGeom prst="rect">
            <a:avLst/>
          </a:prstGeom>
          <a:noFill/>
          <a:ln>
            <a:noFill/>
            <a:miter lim="800000"/>
          </a:ln>
        </p:spPr>
      </p:pic>
      <p:pic>
        <p:nvPicPr>
          <p:cNvPr id="23555" name="Рисунок 2"/>
          <p:cNvPicPr>
            <a:picLocks noChangeAspect="1"/>
          </p:cNvPicPr>
          <p:nvPr/>
        </p:nvPicPr>
        <p:blipFill>
          <a:blip r:embed="rId3"/>
          <a:stretch>
            <a:fillRect/>
          </a:stretch>
        </p:blipFill>
        <p:spPr>
          <a:xfrm>
            <a:off x="5346700" y="1047750"/>
            <a:ext cx="4732338" cy="2841625"/>
          </a:xfrm>
          <a:prstGeom prst="rect">
            <a:avLst/>
          </a:prstGeom>
          <a:noFill/>
          <a:ln>
            <a:noFill/>
            <a:miter lim="800000"/>
          </a:ln>
        </p:spPr>
      </p:pic>
      <p:pic>
        <p:nvPicPr>
          <p:cNvPr id="23556" name="Рисунок 3"/>
          <p:cNvPicPr>
            <a:picLocks noChangeAspect="1"/>
          </p:cNvPicPr>
          <p:nvPr/>
        </p:nvPicPr>
        <p:blipFill>
          <a:blip r:embed="rId4"/>
          <a:stretch>
            <a:fillRect/>
          </a:stretch>
        </p:blipFill>
        <p:spPr>
          <a:xfrm>
            <a:off x="404813" y="3889375"/>
            <a:ext cx="4941887" cy="3240088"/>
          </a:xfrm>
          <a:prstGeom prst="rect">
            <a:avLst/>
          </a:prstGeom>
          <a:noFill/>
          <a:ln>
            <a:noFill/>
            <a:miter lim="800000"/>
          </a:ln>
        </p:spPr>
      </p:pic>
      <p:pic>
        <p:nvPicPr>
          <p:cNvPr id="23557" name="Рисунок 4"/>
          <p:cNvPicPr>
            <a:picLocks noChangeAspect="1"/>
          </p:cNvPicPr>
          <p:nvPr/>
        </p:nvPicPr>
        <p:blipFill>
          <a:blip r:embed="rId5"/>
          <a:stretch>
            <a:fillRect/>
          </a:stretch>
        </p:blipFill>
        <p:spPr>
          <a:xfrm>
            <a:off x="5346700" y="3889375"/>
            <a:ext cx="4732338" cy="3240088"/>
          </a:xfrm>
          <a:prstGeom prst="rect">
            <a:avLst/>
          </a:prstGeom>
          <a:noFill/>
          <a:ln>
            <a:noFill/>
            <a:miter lim="800000"/>
          </a:ln>
        </p:spPr>
      </p:pic>
    </p:spTree>
  </p:cSld>
  <p:clrMapOvr>
    <a:masterClrMapping/>
  </p:clrMapOvr>
  <p:transition/>
  <p:timing/>
</p:sld>
</file>

<file path=ppt/slides/slide20.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name="">
    <p:spTree>
      <p:nvGrpSpPr>
        <p:cNvPr id="1" name=""/>
        <p:cNvGrpSpPr/>
        <p:nvPr/>
      </p:nvGrpSpPr>
      <p:grpSpPr/>
      <p:pic>
        <p:nvPicPr>
          <p:cNvPr id="24578" name="Рисунок 1"/>
          <p:cNvPicPr>
            <a:picLocks noChangeAspect="1"/>
          </p:cNvPicPr>
          <p:nvPr/>
        </p:nvPicPr>
        <p:blipFill>
          <a:blip r:embed="rId2"/>
          <a:stretch>
            <a:fillRect/>
          </a:stretch>
        </p:blipFill>
        <p:spPr>
          <a:xfrm>
            <a:off x="766763" y="323850"/>
            <a:ext cx="4319587" cy="3240088"/>
          </a:xfrm>
          <a:prstGeom prst="rect">
            <a:avLst/>
          </a:prstGeom>
          <a:noFill/>
          <a:ln>
            <a:noFill/>
            <a:miter lim="800000"/>
          </a:ln>
        </p:spPr>
      </p:pic>
      <p:pic>
        <p:nvPicPr>
          <p:cNvPr id="24579" name="Рисунок 2"/>
          <p:cNvPicPr>
            <a:picLocks noChangeAspect="1"/>
          </p:cNvPicPr>
          <p:nvPr/>
        </p:nvPicPr>
        <p:blipFill>
          <a:blip r:embed="rId3"/>
          <a:stretch>
            <a:fillRect/>
          </a:stretch>
        </p:blipFill>
        <p:spPr>
          <a:xfrm>
            <a:off x="5634038" y="323850"/>
            <a:ext cx="4321175" cy="3240088"/>
          </a:xfrm>
          <a:prstGeom prst="rect">
            <a:avLst/>
          </a:prstGeom>
          <a:noFill/>
          <a:ln>
            <a:noFill/>
            <a:miter lim="800000"/>
          </a:ln>
        </p:spPr>
      </p:pic>
      <p:pic>
        <p:nvPicPr>
          <p:cNvPr id="24580" name="Рисунок 3"/>
          <p:cNvPicPr>
            <a:picLocks noChangeAspect="1"/>
          </p:cNvPicPr>
          <p:nvPr/>
        </p:nvPicPr>
        <p:blipFill>
          <a:blip r:embed="rId4"/>
          <a:stretch>
            <a:fillRect/>
          </a:stretch>
        </p:blipFill>
        <p:spPr>
          <a:xfrm>
            <a:off x="738188" y="3997325"/>
            <a:ext cx="4321175" cy="3240088"/>
          </a:xfrm>
          <a:prstGeom prst="rect">
            <a:avLst/>
          </a:prstGeom>
          <a:noFill/>
          <a:ln>
            <a:noFill/>
            <a:miter lim="800000"/>
          </a:ln>
        </p:spPr>
      </p:pic>
      <p:pic>
        <p:nvPicPr>
          <p:cNvPr id="24581" name="Рисунок 4"/>
          <p:cNvPicPr>
            <a:picLocks noChangeAspect="1"/>
          </p:cNvPicPr>
          <p:nvPr/>
        </p:nvPicPr>
        <p:blipFill>
          <a:blip r:embed="rId5"/>
          <a:stretch>
            <a:fillRect/>
          </a:stretch>
        </p:blipFill>
        <p:spPr>
          <a:xfrm>
            <a:off x="5634038" y="3979863"/>
            <a:ext cx="4321175" cy="3240087"/>
          </a:xfrm>
          <a:prstGeom prst="rect">
            <a:avLst/>
          </a:prstGeom>
          <a:noFill/>
          <a:ln>
            <a:noFill/>
            <a:miter lim="800000"/>
          </a:ln>
        </p:spPr>
      </p:pic>
    </p:spTree>
  </p:cSld>
  <p:clrMapOvr>
    <a:masterClrMapping/>
  </p:clrMapOvr>
  <p:transition/>
  <p:timing/>
</p:sld>
</file>

<file path=ppt/slides/slide21.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5602" name="Прямоугольник 1"/>
          <p:cNvSpPr/>
          <p:nvPr/>
        </p:nvSpPr>
        <p:spPr>
          <a:xfrm>
            <a:off x="485775" y="539750"/>
            <a:ext cx="9721850" cy="2678113"/>
          </a:xfrm>
          <a:prstGeom prst="rect">
            <a:avLst/>
          </a:prstGeom>
          <a:noFill/>
          <a:ln>
            <a:noFill/>
            <a:miter lim="800000"/>
          </a:ln>
        </p:spPr>
        <p:txBody>
          <a:bodyPr>
            <a:spAutoFit/>
          </a:bodyPr>
          <a:lstStyle>
            <a:lvl1pPr marL="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Calibri" pitchFamily="34" charset="0"/>
                <a:ea typeface="Arial"/>
              </a:defRPr>
            </a:lvl1pPr>
            <a:lvl2pPr marL="520700" indent="-6350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Calibri" pitchFamily="34" charset="0"/>
                <a:ea typeface="Arial"/>
              </a:defRPr>
            </a:lvl2pPr>
            <a:lvl3pPr marL="1042988" indent="-128588"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Calibri" pitchFamily="34" charset="0"/>
                <a:ea typeface="Arial"/>
              </a:defRPr>
            </a:lvl3pPr>
            <a:lvl4pPr marL="1563688" indent="-192088"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Calibri" pitchFamily="34" charset="0"/>
                <a:ea typeface="Arial"/>
              </a:defRPr>
            </a:lvl4pPr>
            <a:lvl5pPr marL="2085975" indent="-257175"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Calibri" pitchFamily="34" charset="0"/>
                <a:ea typeface="Arial"/>
              </a:defRPr>
            </a:lvl5pPr>
          </a:lstStyle>
          <a:p>
            <a:pPr lvl="0" algn="ctr"/>
            <a:r>
              <a:rPr lang="ru-RU" altLang="ru-RU" sz="2400">
                <a:latin typeface="Times New Roman" pitchFamily="18" charset="0"/>
                <a:ea typeface="Times New Roman" pitchFamily="18" charset="0"/>
              </a:rPr>
              <a:t>Talaba-yoshlarning boʻsh vaqtini mazmunli tashkil etishga qaratilgan Kompleks chora-tadbirlar rejasining 5-bandini belgilangan vazifalar ijrosini taʼminlash maqsadida</a:t>
            </a:r>
            <a:r>
              <a:rPr lang="nn-NO" altLang="ru-RU" sz="2400">
                <a:latin typeface="Times New Roman" pitchFamily="18" charset="0"/>
                <a:ea typeface="Times New Roman" pitchFamily="18" charset="0"/>
              </a:rPr>
              <a:t>Universitetda “Ma’rifat maydoni” tanlovi o'tkazilib, unda fakultet jamoalari quyidagi o‘rinlarni egalladi.</a:t>
            </a:r>
            <a:endParaRPr lang="nn-NO" altLang="ru-RU" sz="2400">
              <a:latin typeface="Times New Roman" pitchFamily="18" charset="0"/>
              <a:ea typeface="Times New Roman" pitchFamily="18" charset="0"/>
            </a:endParaRPr>
          </a:p>
          <a:p>
            <a:pPr lvl="0" algn="ctr"/>
            <a:r>
              <a:rPr lang="nn-NO" altLang="ru-RU" sz="2400" b="1">
                <a:latin typeface="Times New Roman" pitchFamily="18" charset="0"/>
                <a:ea typeface="Times New Roman" pitchFamily="18" charset="0"/>
              </a:rPr>
              <a:t>1-o'rin</a:t>
            </a:r>
            <a:r>
              <a:rPr lang="nn-NO" altLang="ru-RU" sz="2400">
                <a:latin typeface="Times New Roman" pitchFamily="18" charset="0"/>
                <a:ea typeface="Times New Roman" pitchFamily="18" charset="0"/>
              </a:rPr>
              <a:t>  Iqtisodiyot fakulteti jamoasi</a:t>
            </a:r>
            <a:endParaRPr lang="nn-NO" altLang="ru-RU" sz="2400">
              <a:latin typeface="Times New Roman" pitchFamily="18" charset="0"/>
              <a:ea typeface="Times New Roman" pitchFamily="18" charset="0"/>
            </a:endParaRPr>
          </a:p>
          <a:p>
            <a:pPr lvl="0" algn="ctr"/>
            <a:r>
              <a:rPr lang="en-US" altLang="ru-RU" sz="2400" b="1">
                <a:latin typeface="Times New Roman" pitchFamily="18" charset="0"/>
                <a:ea typeface="Times New Roman" pitchFamily="18" charset="0"/>
              </a:rPr>
              <a:t>2</a:t>
            </a:r>
            <a:r>
              <a:rPr lang="ru-RU" altLang="ru-RU" sz="2400" b="1">
                <a:latin typeface="Times New Roman" pitchFamily="18" charset="0"/>
                <a:ea typeface="Times New Roman" pitchFamily="18" charset="0"/>
              </a:rPr>
              <a:t>-</a:t>
            </a:r>
            <a:r>
              <a:rPr lang="en-US" altLang="ru-RU" sz="2400" b="1">
                <a:latin typeface="Times New Roman" pitchFamily="18" charset="0"/>
                <a:ea typeface="Times New Roman" pitchFamily="18" charset="0"/>
              </a:rPr>
              <a:t>o‘rin  </a:t>
            </a:r>
            <a:r>
              <a:rPr lang="en-US" altLang="ru-RU" sz="2400">
                <a:latin typeface="Times New Roman" pitchFamily="18" charset="0"/>
                <a:ea typeface="Times New Roman" pitchFamily="18" charset="0"/>
              </a:rPr>
              <a:t>Biotexnologiya fakulteti jamoasi</a:t>
            </a:r>
            <a:endParaRPr lang="en-US" altLang="ru-RU" sz="2400">
              <a:latin typeface="Times New Roman" pitchFamily="18" charset="0"/>
              <a:ea typeface="Times New Roman" pitchFamily="18" charset="0"/>
            </a:endParaRPr>
          </a:p>
          <a:p>
            <a:pPr lvl="0" algn="ctr"/>
            <a:r>
              <a:rPr lang="en-US" altLang="ru-RU" sz="2400" b="1">
                <a:latin typeface="Times New Roman" pitchFamily="18" charset="0"/>
                <a:ea typeface="Times New Roman" pitchFamily="18" charset="0"/>
              </a:rPr>
              <a:t>3</a:t>
            </a:r>
            <a:r>
              <a:rPr lang="ru-RU" altLang="ru-RU" sz="2400" b="1">
                <a:latin typeface="Times New Roman" pitchFamily="18" charset="0"/>
                <a:ea typeface="Times New Roman" pitchFamily="18" charset="0"/>
              </a:rPr>
              <a:t>-</a:t>
            </a:r>
            <a:r>
              <a:rPr lang="en-US" altLang="ru-RU" sz="2400" b="1">
                <a:latin typeface="Times New Roman" pitchFamily="18" charset="0"/>
                <a:ea typeface="Times New Roman" pitchFamily="18" charset="0"/>
              </a:rPr>
              <a:t>o‘rin </a:t>
            </a:r>
            <a:r>
              <a:rPr lang="en-US" altLang="ru-RU" sz="2400">
                <a:latin typeface="Times New Roman" pitchFamily="18" charset="0"/>
                <a:ea typeface="Times New Roman" pitchFamily="18" charset="0"/>
              </a:rPr>
              <a:t>Veterinariya diognostikasi va oziq-ovqat xafsizligi fakulteti  jamoasi </a:t>
            </a:r>
            <a:endParaRPr lang="ru-RU" altLang="ru-RU" sz="2400">
              <a:latin typeface="Times New Roman" panose="02020603050405020304" pitchFamily="18" charset="0"/>
              <a:ea typeface="Times New Roman" pitchFamily="18" charset="0"/>
            </a:endParaRPr>
          </a:p>
        </p:txBody>
      </p:sp>
      <p:pic>
        <p:nvPicPr>
          <p:cNvPr id="25603" name="Рисунок 3"/>
          <p:cNvPicPr>
            <a:picLocks noChangeAspect="1"/>
          </p:cNvPicPr>
          <p:nvPr/>
        </p:nvPicPr>
        <p:blipFill>
          <a:blip r:embed="rId2"/>
          <a:stretch>
            <a:fillRect/>
          </a:stretch>
        </p:blipFill>
        <p:spPr>
          <a:xfrm>
            <a:off x="5724525" y="3348038"/>
            <a:ext cx="4483100" cy="3419475"/>
          </a:xfrm>
          <a:prstGeom prst="rect">
            <a:avLst/>
          </a:prstGeom>
          <a:noFill/>
          <a:ln>
            <a:noFill/>
            <a:miter lim="800000"/>
          </a:ln>
        </p:spPr>
      </p:pic>
      <p:pic>
        <p:nvPicPr>
          <p:cNvPr id="25604" name="Рисунок 4"/>
          <p:cNvPicPr>
            <a:picLocks noChangeAspect="1"/>
          </p:cNvPicPr>
          <p:nvPr/>
        </p:nvPicPr>
        <p:blipFill>
          <a:blip r:embed="rId3"/>
          <a:stretch>
            <a:fillRect/>
          </a:stretch>
        </p:blipFill>
        <p:spPr>
          <a:xfrm>
            <a:off x="561975" y="3348038"/>
            <a:ext cx="5130800" cy="3419475"/>
          </a:xfrm>
          <a:prstGeom prst="rect">
            <a:avLst/>
          </a:prstGeom>
          <a:noFill/>
          <a:ln>
            <a:noFill/>
            <a:miter lim="800000"/>
          </a:ln>
        </p:spPr>
      </p:pic>
    </p:spTree>
  </p:cSld>
  <p:clrMapOvr>
    <a:masterClrMapping/>
  </p:clrMapOvr>
  <p:transition/>
  <p:timing/>
</p:sld>
</file>

<file path=ppt/slides/slide22.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name="">
    <p:spTree>
      <p:nvGrpSpPr>
        <p:cNvPr id="1" name=""/>
        <p:cNvGrpSpPr/>
        <p:nvPr/>
      </p:nvGrpSpPr>
      <p:grpSpPr/>
      <p:pic>
        <p:nvPicPr>
          <p:cNvPr id="26626" name="Рисунок 1"/>
          <p:cNvPicPr>
            <a:picLocks noChangeAspect="1"/>
          </p:cNvPicPr>
          <p:nvPr/>
        </p:nvPicPr>
        <p:blipFill>
          <a:blip r:embed="rId2"/>
          <a:stretch>
            <a:fillRect/>
          </a:stretch>
        </p:blipFill>
        <p:spPr>
          <a:xfrm>
            <a:off x="5346700" y="3779838"/>
            <a:ext cx="4483100" cy="2987675"/>
          </a:xfrm>
          <a:prstGeom prst="rect">
            <a:avLst/>
          </a:prstGeom>
          <a:noFill/>
          <a:ln>
            <a:noFill/>
            <a:miter lim="800000"/>
          </a:ln>
        </p:spPr>
      </p:pic>
      <p:pic>
        <p:nvPicPr>
          <p:cNvPr id="26627" name="Рисунок 2"/>
          <p:cNvPicPr>
            <a:picLocks noChangeAspect="1"/>
          </p:cNvPicPr>
          <p:nvPr/>
        </p:nvPicPr>
        <p:blipFill>
          <a:blip r:embed="rId3"/>
          <a:stretch>
            <a:fillRect/>
          </a:stretch>
        </p:blipFill>
        <p:spPr>
          <a:xfrm>
            <a:off x="677863" y="539750"/>
            <a:ext cx="4481512" cy="3036888"/>
          </a:xfrm>
          <a:prstGeom prst="rect">
            <a:avLst/>
          </a:prstGeom>
          <a:noFill/>
          <a:ln>
            <a:noFill/>
            <a:miter lim="800000"/>
          </a:ln>
        </p:spPr>
      </p:pic>
      <p:pic>
        <p:nvPicPr>
          <p:cNvPr id="26628" name="Рисунок 3"/>
          <p:cNvPicPr>
            <a:picLocks noChangeAspect="1"/>
          </p:cNvPicPr>
          <p:nvPr/>
        </p:nvPicPr>
        <p:blipFill>
          <a:blip r:embed="rId4"/>
          <a:stretch>
            <a:fillRect/>
          </a:stretch>
        </p:blipFill>
        <p:spPr>
          <a:xfrm>
            <a:off x="5337175" y="539750"/>
            <a:ext cx="4483100" cy="3036888"/>
          </a:xfrm>
          <a:prstGeom prst="rect">
            <a:avLst/>
          </a:prstGeom>
          <a:noFill/>
          <a:ln>
            <a:noFill/>
            <a:miter lim="800000"/>
          </a:ln>
        </p:spPr>
      </p:pic>
      <p:pic>
        <p:nvPicPr>
          <p:cNvPr id="26629" name="Рисунок 4"/>
          <p:cNvPicPr>
            <a:picLocks noChangeAspect="1"/>
          </p:cNvPicPr>
          <p:nvPr/>
        </p:nvPicPr>
        <p:blipFill>
          <a:blip r:embed="rId5"/>
          <a:stretch>
            <a:fillRect/>
          </a:stretch>
        </p:blipFill>
        <p:spPr>
          <a:xfrm>
            <a:off x="677863" y="3730625"/>
            <a:ext cx="4481512" cy="3036888"/>
          </a:xfrm>
          <a:prstGeom prst="rect">
            <a:avLst/>
          </a:prstGeom>
          <a:noFill/>
          <a:ln>
            <a:noFill/>
            <a:miter lim="800000"/>
          </a:ln>
        </p:spPr>
      </p:pic>
    </p:spTree>
  </p:cSld>
  <p:clrMapOvr>
    <a:masterClrMapping/>
  </p:clrMapOvr>
  <p:transition/>
  <p:timing/>
</p:sld>
</file>

<file path=ppt/slides/slide23.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7650" name="Объект 2"/>
          <p:cNvSpPr>
            <a:spLocks noGrp="1"/>
          </p:cNvSpPr>
          <p:nvPr>
            <p:ph idx="1"/>
          </p:nvPr>
        </p:nvSpPr>
        <p:spPr>
          <a:xfrm>
            <a:off x="0" y="0"/>
            <a:ext cx="10693400" cy="7561263"/>
          </a:xfrm>
          <a:prstGeom prst="rect">
            <a:avLst/>
          </a:prstGeom>
          <a:noFill/>
          <a:ln>
            <a:miter lim="800000"/>
          </a:ln>
        </p:spPr>
        <p:txBody>
          <a:bodyPr vert="horz" wrap="square" lIns="104306" tIns="52153" rIns="104306" bIns="52153" anchor="t" anchorCtr="0">
            <a:noAutofit/>
          </a:bodyPr>
          <a:lstStyle>
            <a:lvl1pPr marL="390525" indent="-390525" algn="l" defTabSz="914400" rtl="0" eaLnBrk="0" fontAlgn="base" hangingPunct="0">
              <a:lnSpc>
                <a:spcPct val="100000"/>
              </a:lnSpc>
              <a:spcBef>
                <a:spcPct val="20000"/>
              </a:spcBef>
              <a:spcAft>
                <a:spcPct val="0"/>
              </a:spcAft>
              <a:buClrTx/>
              <a:buSzTx/>
              <a:buFont typeface="Arial" panose="020b0604020202020204" pitchFamily="34" charset="0"/>
              <a:buChar char="•"/>
              <a:defRPr kumimoji="0" lang="ru-RU" altLang="en-US" sz="3700" b="0" i="0" u="none" kern="1200" baseline="0">
                <a:solidFill>
                  <a:schemeClr val="tx1"/>
                </a:solidFill>
                <a:latin typeface="+mn-lt"/>
                <a:ea typeface="+mn-ea"/>
                <a:cs typeface="+mn-cs"/>
              </a:defRPr>
            </a:lvl1pPr>
            <a:lvl2pPr marL="846138" indent="-325438" algn="l" defTabSz="914400" rtl="0" eaLnBrk="0" fontAlgn="base" hangingPunct="0">
              <a:lnSpc>
                <a:spcPct val="100000"/>
              </a:lnSpc>
              <a:spcBef>
                <a:spcPct val="20000"/>
              </a:spcBef>
              <a:spcAft>
                <a:spcPct val="0"/>
              </a:spcAft>
              <a:buClrTx/>
              <a:buSzTx/>
              <a:buFont typeface="Arial" panose="020b0604020202020204" pitchFamily="34" charset="0"/>
              <a:buChar char="–"/>
              <a:defRPr kumimoji="0" lang="ru-RU" altLang="en-US" sz="3200" b="0" i="0" u="none" kern="1200" baseline="0">
                <a:solidFill>
                  <a:schemeClr val="tx1"/>
                </a:solidFill>
                <a:latin typeface="+mn-lt"/>
                <a:ea typeface="+mn-ea"/>
                <a:cs typeface="+mn-cs"/>
              </a:defRPr>
            </a:lvl2pPr>
            <a:lvl3pPr marL="1303338" indent="-260350" algn="l" defTabSz="914400" rtl="0" eaLnBrk="0" fontAlgn="base" hangingPunct="0">
              <a:lnSpc>
                <a:spcPct val="100000"/>
              </a:lnSpc>
              <a:spcBef>
                <a:spcPct val="20000"/>
              </a:spcBef>
              <a:spcAft>
                <a:spcPct val="0"/>
              </a:spcAft>
              <a:buClrTx/>
              <a:buSzTx/>
              <a:buFont typeface="Arial" panose="020b0604020202020204" pitchFamily="34" charset="0"/>
              <a:buChar char="•"/>
              <a:defRPr kumimoji="0" lang="ru-RU" altLang="en-US" sz="2700" b="0" i="0" u="none" kern="1200" baseline="0">
                <a:solidFill>
                  <a:schemeClr val="tx1"/>
                </a:solidFill>
                <a:latin typeface="+mn-lt"/>
                <a:ea typeface="+mn-ea"/>
                <a:cs typeface="+mn-cs"/>
              </a:defRPr>
            </a:lvl3pPr>
            <a:lvl4pPr marL="1824038" indent="-260350" algn="l" defTabSz="914400" rtl="0" eaLnBrk="0" fontAlgn="base" hangingPunct="0">
              <a:lnSpc>
                <a:spcPct val="100000"/>
              </a:lnSpc>
              <a:spcBef>
                <a:spcPct val="20000"/>
              </a:spcBef>
              <a:spcAft>
                <a:spcPct val="0"/>
              </a:spcAft>
              <a:buClrTx/>
              <a:buSzTx/>
              <a:buFont typeface="Arial" panose="020b0604020202020204" pitchFamily="34" charset="0"/>
              <a:buChar char="–"/>
              <a:defRPr kumimoji="0" lang="ru-RU" altLang="en-US" sz="2300" b="0" i="0" u="none" kern="1200" baseline="0">
                <a:solidFill>
                  <a:schemeClr val="tx1"/>
                </a:solidFill>
                <a:latin typeface="+mn-lt"/>
                <a:ea typeface="+mn-ea"/>
                <a:cs typeface="+mn-cs"/>
              </a:defRPr>
            </a:lvl4pPr>
            <a:lvl5pPr marL="2346325" indent="-260350" algn="l" defTabSz="914400" rtl="0" eaLnBrk="0" fontAlgn="base" hangingPunct="0">
              <a:lnSpc>
                <a:spcPct val="100000"/>
              </a:lnSpc>
              <a:spcBef>
                <a:spcPct val="20000"/>
              </a:spcBef>
              <a:spcAft>
                <a:spcPct val="0"/>
              </a:spcAft>
              <a:buClrTx/>
              <a:buSzTx/>
              <a:buFont typeface="Arial" panose="020b0604020202020204" pitchFamily="34" charset="0"/>
              <a:buChar char="»"/>
              <a:defRPr kumimoji="0" lang="ru-RU" altLang="en-US" sz="2300" b="0" i="0" u="none" kern="1200" baseline="0">
                <a:solidFill>
                  <a:schemeClr val="tx1"/>
                </a:solidFill>
                <a:latin typeface="+mn-lt"/>
                <a:ea typeface="+mn-ea"/>
                <a:cs typeface="+mn-cs"/>
              </a:defRPr>
            </a:lvl5pPr>
            <a:lvl6pPr marL="2868404" indent="-260764" algn="l" defTabSz="1043056" rtl="0" eaLnBrk="1" latinLnBrk="0" hangingPunct="1">
              <a:spcBef>
                <a:spcPct val="20000"/>
              </a:spcBef>
              <a:buFont typeface="Arial" panose="020b0604020202020204" pitchFamily="34" charset="0"/>
              <a:buChar char="•"/>
              <a:defRPr lang="ru-RU" altLang="en-US" sz="2300" kern="1200">
                <a:solidFill>
                  <a:schemeClr val="tx1"/>
                </a:solidFill>
                <a:latin typeface="+mn-lt"/>
                <a:ea typeface="+mn-ea"/>
                <a:cs typeface="+mn-cs"/>
              </a:defRPr>
            </a:lvl6pPr>
            <a:lvl7pPr marL="3389932" indent="-260764" algn="l" defTabSz="1043056" rtl="0" eaLnBrk="1" latinLnBrk="0" hangingPunct="1">
              <a:spcBef>
                <a:spcPct val="20000"/>
              </a:spcBef>
              <a:buFont typeface="Arial" panose="020b0604020202020204" pitchFamily="34" charset="0"/>
              <a:buChar char="•"/>
              <a:defRPr lang="ru-RU" altLang="en-US" sz="2300" kern="1200">
                <a:solidFill>
                  <a:schemeClr val="tx1"/>
                </a:solidFill>
                <a:latin typeface="+mn-lt"/>
                <a:ea typeface="+mn-ea"/>
                <a:cs typeface="+mn-cs"/>
              </a:defRPr>
            </a:lvl7pPr>
            <a:lvl8pPr marL="3911460" indent="-260764" algn="l" defTabSz="1043056" rtl="0" eaLnBrk="1" latinLnBrk="0" hangingPunct="1">
              <a:spcBef>
                <a:spcPct val="20000"/>
              </a:spcBef>
              <a:buFont typeface="Arial" panose="020b0604020202020204" pitchFamily="34" charset="0"/>
              <a:buChar char="•"/>
              <a:defRPr lang="ru-RU" altLang="en-US" sz="2300" kern="1200">
                <a:solidFill>
                  <a:schemeClr val="tx1"/>
                </a:solidFill>
                <a:latin typeface="+mn-lt"/>
                <a:ea typeface="+mn-ea"/>
                <a:cs typeface="+mn-cs"/>
              </a:defRPr>
            </a:lvl8pPr>
            <a:lvl9pPr marL="4432988" indent="-260764" algn="l" defTabSz="1043056" rtl="0" eaLnBrk="1" latinLnBrk="0" hangingPunct="1">
              <a:spcBef>
                <a:spcPct val="20000"/>
              </a:spcBef>
              <a:buFont typeface="Arial" panose="020b0604020202020204" pitchFamily="34" charset="0"/>
              <a:buChar char="•"/>
              <a:defRPr lang="ru-RU" altLang="en-US" sz="2300" kern="1200">
                <a:solidFill>
                  <a:schemeClr val="tx1"/>
                </a:solidFill>
                <a:latin typeface="+mn-lt"/>
                <a:ea typeface="+mn-ea"/>
                <a:cs typeface="+mn-cs"/>
              </a:defRPr>
            </a:lvl9pPr>
          </a:lstStyle>
          <a:p>
            <a:pPr marL="0" lvl="0" indent="0" algn="ctr">
              <a:buNone/>
            </a:pPr>
            <a:r>
              <a:rPr lang="uz-Cyrl-UZ" altLang="ru-RU" sz="2700" b="1">
                <a:latin typeface="Times New Roman" pitchFamily="18" charset="0"/>
                <a:ea typeface="Times New Roman" pitchFamily="18" charset="0"/>
              </a:rPr>
              <a:t>HISOBOT DAVRIDA GURUHNING ERISHGAN </a:t>
            </a:r>
            <a:r>
              <a:rPr lang="en-US" altLang="ru-RU" sz="2700" b="1">
                <a:latin typeface="Times New Roman" pitchFamily="18" charset="0"/>
                <a:ea typeface="Times New Roman" pitchFamily="18" charset="0"/>
              </a:rPr>
              <a:t>BOSHQA </a:t>
            </a:r>
            <a:r>
              <a:rPr lang="uz-Cyrl-UZ" altLang="ru-RU" sz="2700" b="1">
                <a:latin typeface="Times New Roman" pitchFamily="18" charset="0"/>
                <a:ea typeface="Times New Roman" pitchFamily="18" charset="0"/>
              </a:rPr>
              <a:t>NATIJALARI</a:t>
            </a:r>
            <a:endParaRPr lang="en-US" altLang="ru-RU" sz="2700" b="1">
              <a:latin typeface="Times New Roman" pitchFamily="18" charset="0"/>
              <a:ea typeface="Times New Roman" pitchFamily="18" charset="0"/>
            </a:endParaRPr>
          </a:p>
          <a:p>
            <a:pPr marL="0" lvl="0" indent="0" algn="ctr">
              <a:buNone/>
            </a:pPr>
            <a:r>
              <a:rPr lang="en-US" altLang="ru-RU" sz="2700" b="1">
                <a:latin typeface="Times New Roman" pitchFamily="18" charset="0"/>
                <a:ea typeface="Times New Roman" pitchFamily="18" charset="0"/>
              </a:rPr>
              <a:t>Yoshlarni vatanparvarlik ruhida tarbiyalash kelajak poydevorining muhim omilidir</a:t>
            </a:r>
            <a:endParaRPr lang="en-US" altLang="ru-RU" sz="2700" b="1">
              <a:latin typeface="Times New Roman" pitchFamily="18" charset="0"/>
              <a:ea typeface="Times New Roman" pitchFamily="18" charset="0"/>
            </a:endParaRPr>
          </a:p>
          <a:p>
            <a:pPr marL="0" lvl="0" indent="0" algn="just">
              <a:buNone/>
            </a:pPr>
            <a:r>
              <a:rPr lang="ru-RU" altLang="ru-RU" sz="2700">
                <a:latin typeface="Times New Roman" pitchFamily="18" charset="0"/>
                <a:ea typeface="Times New Roman" pitchFamily="18" charset="0"/>
              </a:rPr>
              <a:t>2022 yilning 21-dekabr kuni Samarqand davlat veterinariya meditsinasi, chorvachilik va biotexnologiyalar universiteti Iqtisodiyot hamda Agrotexnologiya fakultetlari tyutorlari Turopov Bekzod va Turakulov Oybek boshchiligida fakultet talabalari bilan birgalikda Harbiy vatanparvarlik oyligi doirasida Samarqand shahridagi 13060 harbiy qismda bo’lib o‘tgan "Ochiq eshiklar" kunida ishtirok etib, harbiy qismdagi zamonaviy maxsus texnika va harbiy xizmatchilar tomonidan yaratilgan innovatsion qurilmalar bilan yaqindan tanishdi.</a:t>
            </a:r>
            <a:endParaRPr lang="en-US" altLang="ru-RU" sz="2700">
              <a:latin typeface="Times New Roman" pitchFamily="18" charset="0"/>
              <a:ea typeface="Times New Roman" pitchFamily="18" charset="0"/>
            </a:endParaRPr>
          </a:p>
          <a:p>
            <a:pPr marL="0" lvl="0" indent="0" algn="just">
              <a:buNone/>
            </a:pPr>
            <a:r>
              <a:rPr lang="en-US" altLang="ru-RU" sz="2700">
                <a:latin typeface="Times New Roman" pitchFamily="18" charset="0"/>
                <a:ea typeface="Times New Roman" pitchFamily="18" charset="0"/>
              </a:rPr>
              <a:t>Talabalar ushbu "Ochiq eshiklar" kunidan yuqori taassurotlar bilan qaytishdi. Bu kabi ishlar har bitta talaba-yoshda mamlakatimizda amalga oshirilayotgan ulkan ishlar va loyihalarga nisbatan dahldorlik hissini kuchayishida, ularda Vatanparvarlik tuyg'ularini shakllanishida muhim mezon bo'lib xizmat qiladi. </a:t>
            </a:r>
            <a:endParaRPr lang="ru-RU" altLang="ru-RU" sz="2700">
              <a:latin typeface="Times New Roman" panose="02020603050405020304" pitchFamily="18" charset="0"/>
              <a:ea typeface="Times New Roman" pitchFamily="18" charset="0"/>
            </a:endParaRPr>
          </a:p>
        </p:txBody>
      </p:sp>
    </p:spTree>
  </p:cSld>
  <p:clrMapOvr>
    <a:masterClrMapping/>
  </p:clrMapOvr>
  <p:transition spd="slow">
    <p:wipe/>
  </p:transition>
  <p:timing/>
</p:sld>
</file>

<file path=ppt/slides/slide24.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name="">
    <p:spTree>
      <p:nvGrpSpPr>
        <p:cNvPr id="1" name=""/>
        <p:cNvGrpSpPr/>
        <p:nvPr/>
      </p:nvGrpSpPr>
      <p:grpSpPr/>
      <p:pic>
        <p:nvPicPr>
          <p:cNvPr id="28674" name="Picture 2" descr="https://telegra.ph/file/a2b9159b26d6947ccd11f.jpg"/>
          <p:cNvPicPr>
            <a:picLocks noChangeAspect="1"/>
          </p:cNvPicPr>
          <p:nvPr/>
        </p:nvPicPr>
        <p:blipFill>
          <a:blip r:embed="rId2"/>
          <a:stretch>
            <a:fillRect/>
          </a:stretch>
        </p:blipFill>
        <p:spPr>
          <a:xfrm>
            <a:off x="347663" y="323850"/>
            <a:ext cx="4999037" cy="3668713"/>
          </a:xfrm>
          <a:prstGeom prst="rect">
            <a:avLst/>
          </a:prstGeom>
          <a:noFill/>
          <a:ln>
            <a:noFill/>
            <a:miter lim="800000"/>
          </a:ln>
        </p:spPr>
      </p:pic>
      <p:pic>
        <p:nvPicPr>
          <p:cNvPr id="28675" name="Picture 4" descr="https://telegra.ph/file/c1175b74366a8618d1039.jpg"/>
          <p:cNvPicPr>
            <a:picLocks noChangeAspect="1"/>
          </p:cNvPicPr>
          <p:nvPr/>
        </p:nvPicPr>
        <p:blipFill>
          <a:blip r:embed="rId3"/>
          <a:stretch>
            <a:fillRect/>
          </a:stretch>
        </p:blipFill>
        <p:spPr>
          <a:xfrm>
            <a:off x="5346700" y="323850"/>
            <a:ext cx="4968875" cy="3754438"/>
          </a:xfrm>
          <a:prstGeom prst="rect">
            <a:avLst/>
          </a:prstGeom>
          <a:noFill/>
          <a:ln>
            <a:noFill/>
            <a:miter lim="800000"/>
          </a:ln>
        </p:spPr>
      </p:pic>
      <p:pic>
        <p:nvPicPr>
          <p:cNvPr id="28676" name="Picture 2" descr="https://telegra.ph/file/85a6b5e2d0999d58c0bee.jpg"/>
          <p:cNvPicPr>
            <a:picLocks noChangeAspect="1"/>
          </p:cNvPicPr>
          <p:nvPr/>
        </p:nvPicPr>
        <p:blipFill>
          <a:blip r:embed="rId4"/>
          <a:stretch>
            <a:fillRect/>
          </a:stretch>
        </p:blipFill>
        <p:spPr>
          <a:xfrm>
            <a:off x="347663" y="3992563"/>
            <a:ext cx="4989512" cy="3171825"/>
          </a:xfrm>
          <a:prstGeom prst="rect">
            <a:avLst/>
          </a:prstGeom>
          <a:noFill/>
          <a:ln>
            <a:noFill/>
            <a:miter lim="800000"/>
          </a:ln>
        </p:spPr>
      </p:pic>
      <p:pic>
        <p:nvPicPr>
          <p:cNvPr id="28677" name="Picture 4" descr="https://telegra.ph/file/addb9a17bd336ad5b3c57.jpg"/>
          <p:cNvPicPr>
            <a:picLocks noChangeAspect="1"/>
          </p:cNvPicPr>
          <p:nvPr/>
        </p:nvPicPr>
        <p:blipFill>
          <a:blip r:embed="rId5"/>
          <a:stretch>
            <a:fillRect/>
          </a:stretch>
        </p:blipFill>
        <p:spPr>
          <a:xfrm>
            <a:off x="5337175" y="4078288"/>
            <a:ext cx="4978400" cy="3086100"/>
          </a:xfrm>
          <a:prstGeom prst="rect">
            <a:avLst/>
          </a:prstGeom>
          <a:noFill/>
          <a:ln>
            <a:noFill/>
            <a:miter lim="800000"/>
          </a:ln>
        </p:spPr>
      </p:pic>
    </p:spTree>
  </p:cSld>
  <p:clrMapOvr>
    <a:masterClrMapping/>
  </p:clrMapOvr>
  <p:transition/>
  <p:timing/>
</p:sld>
</file>

<file path=ppt/slides/slide25.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name="">
    <p:spTree>
      <p:nvGrpSpPr>
        <p:cNvPr id="1" name=""/>
        <p:cNvGrpSpPr/>
        <p:nvPr/>
      </p:nvGrpSpPr>
      <p:grpSpPr/>
      <p:pic>
        <p:nvPicPr>
          <p:cNvPr id="29698" name="Picture 2" descr="https://telegra.ph/file/2200df047b82c93db8aeb.jpg"/>
          <p:cNvPicPr>
            <a:picLocks noChangeAspect="1"/>
          </p:cNvPicPr>
          <p:nvPr/>
        </p:nvPicPr>
        <p:blipFill>
          <a:blip r:embed="rId2"/>
          <a:stretch>
            <a:fillRect/>
          </a:stretch>
        </p:blipFill>
        <p:spPr>
          <a:xfrm>
            <a:off x="479425" y="539750"/>
            <a:ext cx="4759325" cy="3235325"/>
          </a:xfrm>
          <a:prstGeom prst="rect">
            <a:avLst/>
          </a:prstGeom>
          <a:noFill/>
          <a:ln>
            <a:noFill/>
            <a:miter lim="800000"/>
          </a:ln>
        </p:spPr>
      </p:pic>
      <p:pic>
        <p:nvPicPr>
          <p:cNvPr id="29699" name="Picture 4" descr="https://telegra.ph/file/f1290abd8ecf8e977206b.jpg"/>
          <p:cNvPicPr>
            <a:picLocks noChangeAspect="1"/>
          </p:cNvPicPr>
          <p:nvPr/>
        </p:nvPicPr>
        <p:blipFill>
          <a:blip r:embed="rId3"/>
          <a:stretch>
            <a:fillRect/>
          </a:stretch>
        </p:blipFill>
        <p:spPr>
          <a:xfrm>
            <a:off x="5251450" y="539750"/>
            <a:ext cx="5064125" cy="3235325"/>
          </a:xfrm>
          <a:prstGeom prst="rect">
            <a:avLst/>
          </a:prstGeom>
          <a:noFill/>
          <a:ln>
            <a:noFill/>
            <a:miter lim="800000"/>
          </a:ln>
        </p:spPr>
      </p:pic>
      <p:pic>
        <p:nvPicPr>
          <p:cNvPr id="29700" name="Picture 2" descr="https://telegra.ph/file/1f5863aaa9033044491c4.jpg"/>
          <p:cNvPicPr>
            <a:picLocks noChangeAspect="1"/>
          </p:cNvPicPr>
          <p:nvPr/>
        </p:nvPicPr>
        <p:blipFill>
          <a:blip r:embed="rId4"/>
          <a:stretch>
            <a:fillRect/>
          </a:stretch>
        </p:blipFill>
        <p:spPr>
          <a:xfrm>
            <a:off x="479425" y="3775075"/>
            <a:ext cx="4754563" cy="3173413"/>
          </a:xfrm>
          <a:prstGeom prst="rect">
            <a:avLst/>
          </a:prstGeom>
          <a:noFill/>
          <a:ln>
            <a:noFill/>
            <a:miter lim="800000"/>
          </a:ln>
        </p:spPr>
      </p:pic>
      <p:pic>
        <p:nvPicPr>
          <p:cNvPr id="29701" name="Picture 4" descr="https://telegra.ph/file/744c8db89757a3f268324.jpg"/>
          <p:cNvPicPr>
            <a:picLocks noChangeAspect="1"/>
          </p:cNvPicPr>
          <p:nvPr/>
        </p:nvPicPr>
        <p:blipFill>
          <a:blip r:embed="rId5"/>
          <a:stretch>
            <a:fillRect/>
          </a:stretch>
        </p:blipFill>
        <p:spPr>
          <a:xfrm>
            <a:off x="5227638" y="3775075"/>
            <a:ext cx="5087937" cy="3173413"/>
          </a:xfrm>
          <a:prstGeom prst="rect">
            <a:avLst/>
          </a:prstGeom>
          <a:noFill/>
          <a:ln>
            <a:noFill/>
            <a:miter lim="800000"/>
          </a:ln>
        </p:spPr>
      </p:pic>
    </p:spTree>
  </p:cSld>
  <p:clrMapOvr>
    <a:masterClrMapping/>
  </p:clrMapOvr>
  <p:transition/>
  <p:timing/>
</p:sld>
</file>

<file path=ppt/slides/slide26.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30722" name="Прямоугольник 1"/>
          <p:cNvSpPr/>
          <p:nvPr/>
        </p:nvSpPr>
        <p:spPr>
          <a:xfrm>
            <a:off x="522288" y="933450"/>
            <a:ext cx="9648825" cy="5694363"/>
          </a:xfrm>
          <a:prstGeom prst="rect">
            <a:avLst/>
          </a:prstGeom>
          <a:noFill/>
          <a:ln>
            <a:noFill/>
            <a:miter lim="800000"/>
          </a:ln>
        </p:spPr>
        <p:txBody>
          <a:bodyPr>
            <a:spAutoFit/>
          </a:bodyPr>
          <a:lstStyle>
            <a:lvl1pPr marL="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Calibri" pitchFamily="34" charset="0"/>
                <a:ea typeface="Arial"/>
              </a:defRPr>
            </a:lvl1pPr>
            <a:lvl2pPr marL="520700" indent="-6350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Calibri" pitchFamily="34" charset="0"/>
                <a:ea typeface="Arial"/>
              </a:defRPr>
            </a:lvl2pPr>
            <a:lvl3pPr marL="1042988" indent="-128588"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Calibri" pitchFamily="34" charset="0"/>
                <a:ea typeface="Arial"/>
              </a:defRPr>
            </a:lvl3pPr>
            <a:lvl4pPr marL="1563688" indent="-192088"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Calibri" pitchFamily="34" charset="0"/>
                <a:ea typeface="Arial"/>
              </a:defRPr>
            </a:lvl4pPr>
            <a:lvl5pPr marL="2085975" indent="-257175"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Calibri" pitchFamily="34" charset="0"/>
                <a:ea typeface="Arial"/>
              </a:defRPr>
            </a:lvl5pPr>
          </a:lstStyle>
          <a:p>
            <a:pPr lvl="0" algn="ctr"/>
            <a:r>
              <a:rPr lang="en-US" altLang="ru-RU" sz="2800">
                <a:latin typeface="Times New Roman" pitchFamily="18" charset="0"/>
                <a:ea typeface="Times New Roman" pitchFamily="18" charset="0"/>
              </a:rPr>
              <a:t> O‘zbekiston Respublikasi Oliy ta’lim, fan va innovatsiyalar vazirligi (16-q/q) hamda O‘zbekiston Respublikasi Madaniyat va turizm vazirligining (01-32/01-15)-sonli 2023-yil 19-mayda tasdiqlangan “Oliy ta’lim muassasalari talaba-yoshlari o‘rtasida “Talabalar teatr studiyalari” tanlovini tashkil etish va o‘tkazish to‘g‘risida”gi qo‘shma qarori ijrosini ta’minlash maqsadida </a:t>
            </a:r>
            <a:r>
              <a:rPr lang="en-US" altLang="ru-RU" sz="2800" b="1">
                <a:latin typeface="Times New Roman" pitchFamily="18" charset="0"/>
                <a:ea typeface="Times New Roman" pitchFamily="18" charset="0"/>
              </a:rPr>
              <a:t>“Talabalar teatr studyasi”</a:t>
            </a:r>
            <a:r>
              <a:rPr lang="ru-RU" altLang="ru-RU" sz="2800" b="1">
                <a:latin typeface="Times New Roman" pitchFamily="18" charset="0"/>
                <a:ea typeface="Times New Roman" pitchFamily="18" charset="0"/>
              </a:rPr>
              <a:t> </a:t>
            </a:r>
            <a:r>
              <a:rPr lang="en-US" altLang="ru-RU" sz="2800">
                <a:latin typeface="Times New Roman" pitchFamily="18" charset="0"/>
                <a:ea typeface="Times New Roman" pitchFamily="18" charset="0"/>
              </a:rPr>
              <a:t>tanlovning 2-hududiy</a:t>
            </a:r>
            <a:r>
              <a:rPr lang="ru-RU" altLang="ru-RU" sz="2800">
                <a:latin typeface="Times New Roman" pitchFamily="18" charset="0"/>
                <a:ea typeface="Times New Roman" pitchFamily="18" charset="0"/>
              </a:rPr>
              <a:t> bosqichda universitetimiz "Talabalar teatr studiyasi" jamoasi </a:t>
            </a:r>
            <a:r>
              <a:rPr lang="en-US" altLang="ru-RU" sz="2800">
                <a:latin typeface="Times New Roman" pitchFamily="18" charset="0"/>
                <a:ea typeface="Times New Roman" pitchFamily="18" charset="0"/>
              </a:rPr>
              <a:t>yozuvchi </a:t>
            </a:r>
            <a:r>
              <a:rPr lang="ru-RU" altLang="ru-RU" sz="2800">
                <a:latin typeface="Times New Roman" pitchFamily="18" charset="0"/>
                <a:ea typeface="Times New Roman" pitchFamily="18" charset="0"/>
              </a:rPr>
              <a:t>A.Qahhorning "Anor" hikoyasini sahnalashtirib, faxrli </a:t>
            </a:r>
            <a:r>
              <a:rPr lang="ru-RU" altLang="ru-RU" sz="2800" b="1">
                <a:latin typeface="Times New Roman" pitchFamily="18" charset="0"/>
                <a:ea typeface="Times New Roman" pitchFamily="18" charset="0"/>
              </a:rPr>
              <a:t>2-o'rinni</a:t>
            </a:r>
            <a:r>
              <a:rPr lang="ru-RU" altLang="ru-RU" sz="2800">
                <a:latin typeface="Times New Roman" pitchFamily="18" charset="0"/>
                <a:ea typeface="Times New Roman" pitchFamily="18" charset="0"/>
              </a:rPr>
              <a:t> qo'lga kiritdi</a:t>
            </a:r>
            <a:r>
              <a:rPr lang="en-US" altLang="ru-RU" sz="2800">
                <a:latin typeface="Times New Roman" pitchFamily="18" charset="0"/>
                <a:ea typeface="Times New Roman" pitchFamily="18" charset="0"/>
              </a:rPr>
              <a:t> va shuningdek</a:t>
            </a:r>
            <a:r>
              <a:rPr lang="ru-RU" altLang="ru-RU" sz="2800">
                <a:latin typeface="Times New Roman" pitchFamily="18" charset="0"/>
                <a:ea typeface="Times New Roman" pitchFamily="18" charset="0"/>
              </a:rPr>
              <a:t> </a:t>
            </a:r>
            <a:r>
              <a:rPr lang="en-US" altLang="ru-RU" sz="2800">
                <a:latin typeface="Times New Roman" pitchFamily="18" charset="0"/>
                <a:ea typeface="Times New Roman" pitchFamily="18" charset="0"/>
              </a:rPr>
              <a:t>universitetimiz "Talabalar teatr studiyasi" jamoasi a'zosi TUROBJON roli bilan Iqtisodiyot fakulteti talabasi Husniddin Yo‘ldoshev </a:t>
            </a:r>
            <a:r>
              <a:rPr lang="en-US" altLang="ru-RU" sz="2800" b="1">
                <a:latin typeface="Times New Roman" pitchFamily="18" charset="0"/>
                <a:ea typeface="Times New Roman" pitchFamily="18" charset="0"/>
              </a:rPr>
              <a:t>"Eng yaxshi erkak roli" </a:t>
            </a:r>
            <a:r>
              <a:rPr lang="en-US" altLang="ru-RU" sz="2800">
                <a:latin typeface="Times New Roman" pitchFamily="18" charset="0"/>
                <a:ea typeface="Times New Roman" pitchFamily="18" charset="0"/>
              </a:rPr>
              <a:t>nominatsiyasini qo‘lga kiritdi.</a:t>
            </a:r>
            <a:endParaRPr lang="ru-RU" altLang="ru-RU" sz="2800">
              <a:latin typeface="Times New Roman" panose="02020603050405020304" pitchFamily="18" charset="0"/>
              <a:ea typeface="Times New Roman" pitchFamily="18" charset="0"/>
            </a:endParaRPr>
          </a:p>
        </p:txBody>
      </p:sp>
    </p:spTree>
  </p:cSld>
  <p:clrMapOvr>
    <a:masterClrMapping/>
  </p:clrMapOvr>
  <p:transition/>
  <p:timing/>
</p:sld>
</file>

<file path=ppt/slides/slide27.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name="">
    <p:spTree>
      <p:nvGrpSpPr>
        <p:cNvPr id="1" name=""/>
        <p:cNvGrpSpPr/>
        <p:nvPr/>
      </p:nvGrpSpPr>
      <p:grpSpPr/>
      <p:pic>
        <p:nvPicPr>
          <p:cNvPr id="31746" name="Рисунок 1"/>
          <p:cNvPicPr>
            <a:picLocks noChangeAspect="1"/>
          </p:cNvPicPr>
          <p:nvPr/>
        </p:nvPicPr>
        <p:blipFill>
          <a:blip r:embed="rId2"/>
          <a:stretch>
            <a:fillRect/>
          </a:stretch>
        </p:blipFill>
        <p:spPr>
          <a:xfrm>
            <a:off x="5527675" y="3565525"/>
            <a:ext cx="4770438" cy="3348038"/>
          </a:xfrm>
          <a:prstGeom prst="rect">
            <a:avLst/>
          </a:prstGeom>
          <a:noFill/>
          <a:ln>
            <a:noFill/>
            <a:miter lim="800000"/>
          </a:ln>
        </p:spPr>
      </p:pic>
      <p:pic>
        <p:nvPicPr>
          <p:cNvPr id="31747" name="Рисунок 2"/>
          <p:cNvPicPr>
            <a:picLocks noChangeAspect="1"/>
          </p:cNvPicPr>
          <p:nvPr/>
        </p:nvPicPr>
        <p:blipFill>
          <a:blip r:embed="rId3"/>
          <a:stretch>
            <a:fillRect/>
          </a:stretch>
        </p:blipFill>
        <p:spPr>
          <a:xfrm>
            <a:off x="757238" y="444500"/>
            <a:ext cx="4770437" cy="3121025"/>
          </a:xfrm>
          <a:prstGeom prst="rect">
            <a:avLst/>
          </a:prstGeom>
          <a:noFill/>
          <a:ln>
            <a:noFill/>
            <a:miter lim="800000"/>
          </a:ln>
        </p:spPr>
      </p:pic>
      <p:pic>
        <p:nvPicPr>
          <p:cNvPr id="31748" name="Рисунок 3"/>
          <p:cNvPicPr>
            <a:picLocks noChangeAspect="1"/>
          </p:cNvPicPr>
          <p:nvPr/>
        </p:nvPicPr>
        <p:blipFill>
          <a:blip r:embed="rId4"/>
          <a:stretch>
            <a:fillRect/>
          </a:stretch>
        </p:blipFill>
        <p:spPr>
          <a:xfrm>
            <a:off x="757238" y="3549650"/>
            <a:ext cx="4770437" cy="3363913"/>
          </a:xfrm>
          <a:prstGeom prst="rect">
            <a:avLst/>
          </a:prstGeom>
          <a:noFill/>
          <a:ln>
            <a:noFill/>
            <a:miter lim="800000"/>
          </a:ln>
        </p:spPr>
      </p:pic>
      <p:pic>
        <p:nvPicPr>
          <p:cNvPr id="31749" name="Рисунок 4"/>
          <p:cNvPicPr>
            <a:picLocks noChangeAspect="1"/>
          </p:cNvPicPr>
          <p:nvPr/>
        </p:nvPicPr>
        <p:blipFill>
          <a:blip r:embed="rId5"/>
          <a:stretch>
            <a:fillRect/>
          </a:stretch>
        </p:blipFill>
        <p:spPr>
          <a:xfrm>
            <a:off x="5527675" y="444500"/>
            <a:ext cx="4770438" cy="3121025"/>
          </a:xfrm>
          <a:prstGeom prst="rect">
            <a:avLst/>
          </a:prstGeom>
          <a:noFill/>
          <a:ln>
            <a:noFill/>
            <a:miter lim="800000"/>
          </a:ln>
        </p:spPr>
      </p:pic>
    </p:spTree>
  </p:cSld>
  <p:clrMapOvr>
    <a:masterClrMapping/>
  </p:clrMapOvr>
  <p:transition/>
  <p:timing/>
</p:sld>
</file>

<file path=ppt/slides/slide28.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32770" name="Объект 2"/>
          <p:cNvSpPr>
            <a:spLocks noGrp="1"/>
          </p:cNvSpPr>
          <p:nvPr>
            <p:ph idx="1"/>
          </p:nvPr>
        </p:nvSpPr>
        <p:spPr>
          <a:xfrm>
            <a:off x="0" y="0"/>
            <a:ext cx="10566400" cy="2192338"/>
          </a:xfrm>
          <a:prstGeom prst="rect">
            <a:avLst/>
          </a:prstGeom>
          <a:noFill/>
          <a:ln>
            <a:miter lim="800000"/>
          </a:ln>
        </p:spPr>
        <p:txBody>
          <a:bodyPr vert="horz" wrap="square" lIns="104306" tIns="52153" rIns="104306" bIns="52153" anchor="t" anchorCtr="0">
            <a:noAutofit/>
          </a:bodyPr>
          <a:lstStyle>
            <a:lvl1pPr marL="390525" indent="-390525" algn="l" defTabSz="914400" rtl="0" eaLnBrk="0" fontAlgn="base" hangingPunct="0">
              <a:lnSpc>
                <a:spcPct val="100000"/>
              </a:lnSpc>
              <a:spcBef>
                <a:spcPct val="20000"/>
              </a:spcBef>
              <a:spcAft>
                <a:spcPct val="0"/>
              </a:spcAft>
              <a:buClrTx/>
              <a:buSzTx/>
              <a:buFont typeface="Arial" panose="020b0604020202020204" pitchFamily="34" charset="0"/>
              <a:buChar char="•"/>
              <a:defRPr kumimoji="0" lang="ru-RU" altLang="en-US" sz="3700" b="0" i="0" u="none" kern="1200" baseline="0">
                <a:solidFill>
                  <a:schemeClr val="tx1"/>
                </a:solidFill>
                <a:latin typeface="+mn-lt"/>
                <a:ea typeface="+mn-ea"/>
                <a:cs typeface="+mn-cs"/>
              </a:defRPr>
            </a:lvl1pPr>
            <a:lvl2pPr marL="846138" indent="-325438" algn="l" defTabSz="914400" rtl="0" eaLnBrk="0" fontAlgn="base" hangingPunct="0">
              <a:lnSpc>
                <a:spcPct val="100000"/>
              </a:lnSpc>
              <a:spcBef>
                <a:spcPct val="20000"/>
              </a:spcBef>
              <a:spcAft>
                <a:spcPct val="0"/>
              </a:spcAft>
              <a:buClrTx/>
              <a:buSzTx/>
              <a:buFont typeface="Arial" panose="020b0604020202020204" pitchFamily="34" charset="0"/>
              <a:buChar char="–"/>
              <a:defRPr kumimoji="0" lang="ru-RU" altLang="en-US" sz="3200" b="0" i="0" u="none" kern="1200" baseline="0">
                <a:solidFill>
                  <a:schemeClr val="tx1"/>
                </a:solidFill>
                <a:latin typeface="+mn-lt"/>
                <a:ea typeface="+mn-ea"/>
                <a:cs typeface="+mn-cs"/>
              </a:defRPr>
            </a:lvl2pPr>
            <a:lvl3pPr marL="1303338" indent="-260350" algn="l" defTabSz="914400" rtl="0" eaLnBrk="0" fontAlgn="base" hangingPunct="0">
              <a:lnSpc>
                <a:spcPct val="100000"/>
              </a:lnSpc>
              <a:spcBef>
                <a:spcPct val="20000"/>
              </a:spcBef>
              <a:spcAft>
                <a:spcPct val="0"/>
              </a:spcAft>
              <a:buClrTx/>
              <a:buSzTx/>
              <a:buFont typeface="Arial" panose="020b0604020202020204" pitchFamily="34" charset="0"/>
              <a:buChar char="•"/>
              <a:defRPr kumimoji="0" lang="ru-RU" altLang="en-US" sz="2700" b="0" i="0" u="none" kern="1200" baseline="0">
                <a:solidFill>
                  <a:schemeClr val="tx1"/>
                </a:solidFill>
                <a:latin typeface="+mn-lt"/>
                <a:ea typeface="+mn-ea"/>
                <a:cs typeface="+mn-cs"/>
              </a:defRPr>
            </a:lvl3pPr>
            <a:lvl4pPr marL="1824038" indent="-260350" algn="l" defTabSz="914400" rtl="0" eaLnBrk="0" fontAlgn="base" hangingPunct="0">
              <a:lnSpc>
                <a:spcPct val="100000"/>
              </a:lnSpc>
              <a:spcBef>
                <a:spcPct val="20000"/>
              </a:spcBef>
              <a:spcAft>
                <a:spcPct val="0"/>
              </a:spcAft>
              <a:buClrTx/>
              <a:buSzTx/>
              <a:buFont typeface="Arial" panose="020b0604020202020204" pitchFamily="34" charset="0"/>
              <a:buChar char="–"/>
              <a:defRPr kumimoji="0" lang="ru-RU" altLang="en-US" sz="2300" b="0" i="0" u="none" kern="1200" baseline="0">
                <a:solidFill>
                  <a:schemeClr val="tx1"/>
                </a:solidFill>
                <a:latin typeface="+mn-lt"/>
                <a:ea typeface="+mn-ea"/>
                <a:cs typeface="+mn-cs"/>
              </a:defRPr>
            </a:lvl4pPr>
            <a:lvl5pPr marL="2346325" indent="-260350" algn="l" defTabSz="914400" rtl="0" eaLnBrk="0" fontAlgn="base" hangingPunct="0">
              <a:lnSpc>
                <a:spcPct val="100000"/>
              </a:lnSpc>
              <a:spcBef>
                <a:spcPct val="20000"/>
              </a:spcBef>
              <a:spcAft>
                <a:spcPct val="0"/>
              </a:spcAft>
              <a:buClrTx/>
              <a:buSzTx/>
              <a:buFont typeface="Arial" panose="020b0604020202020204" pitchFamily="34" charset="0"/>
              <a:buChar char="»"/>
              <a:defRPr kumimoji="0" lang="ru-RU" altLang="en-US" sz="2300" b="0" i="0" u="none" kern="1200" baseline="0">
                <a:solidFill>
                  <a:schemeClr val="tx1"/>
                </a:solidFill>
                <a:latin typeface="+mn-lt"/>
                <a:ea typeface="+mn-ea"/>
                <a:cs typeface="+mn-cs"/>
              </a:defRPr>
            </a:lvl5pPr>
            <a:lvl6pPr marL="2868404" indent="-260764" algn="l" defTabSz="1043056" rtl="0" eaLnBrk="1" latinLnBrk="0" hangingPunct="1">
              <a:spcBef>
                <a:spcPct val="20000"/>
              </a:spcBef>
              <a:buFont typeface="Arial" panose="020b0604020202020204" pitchFamily="34" charset="0"/>
              <a:buChar char="•"/>
              <a:defRPr lang="ru-RU" altLang="en-US" sz="2300" kern="1200">
                <a:solidFill>
                  <a:schemeClr val="tx1"/>
                </a:solidFill>
                <a:latin typeface="+mn-lt"/>
                <a:ea typeface="+mn-ea"/>
                <a:cs typeface="+mn-cs"/>
              </a:defRPr>
            </a:lvl6pPr>
            <a:lvl7pPr marL="3389932" indent="-260764" algn="l" defTabSz="1043056" rtl="0" eaLnBrk="1" latinLnBrk="0" hangingPunct="1">
              <a:spcBef>
                <a:spcPct val="20000"/>
              </a:spcBef>
              <a:buFont typeface="Arial" panose="020b0604020202020204" pitchFamily="34" charset="0"/>
              <a:buChar char="•"/>
              <a:defRPr lang="ru-RU" altLang="en-US" sz="2300" kern="1200">
                <a:solidFill>
                  <a:schemeClr val="tx1"/>
                </a:solidFill>
                <a:latin typeface="+mn-lt"/>
                <a:ea typeface="+mn-ea"/>
                <a:cs typeface="+mn-cs"/>
              </a:defRPr>
            </a:lvl7pPr>
            <a:lvl8pPr marL="3911460" indent="-260764" algn="l" defTabSz="1043056" rtl="0" eaLnBrk="1" latinLnBrk="0" hangingPunct="1">
              <a:spcBef>
                <a:spcPct val="20000"/>
              </a:spcBef>
              <a:buFont typeface="Arial" panose="020b0604020202020204" pitchFamily="34" charset="0"/>
              <a:buChar char="•"/>
              <a:defRPr lang="ru-RU" altLang="en-US" sz="2300" kern="1200">
                <a:solidFill>
                  <a:schemeClr val="tx1"/>
                </a:solidFill>
                <a:latin typeface="+mn-lt"/>
                <a:ea typeface="+mn-ea"/>
                <a:cs typeface="+mn-cs"/>
              </a:defRPr>
            </a:lvl8pPr>
            <a:lvl9pPr marL="4432988" indent="-260764" algn="l" defTabSz="1043056" rtl="0" eaLnBrk="1" latinLnBrk="0" hangingPunct="1">
              <a:spcBef>
                <a:spcPct val="20000"/>
              </a:spcBef>
              <a:buFont typeface="Arial" panose="020b0604020202020204" pitchFamily="34" charset="0"/>
              <a:buChar char="•"/>
              <a:defRPr lang="ru-RU" altLang="en-US" sz="2300" kern="1200">
                <a:solidFill>
                  <a:schemeClr val="tx1"/>
                </a:solidFill>
                <a:latin typeface="+mn-lt"/>
                <a:ea typeface="+mn-ea"/>
                <a:cs typeface="+mn-cs"/>
              </a:defRPr>
            </a:lvl9pPr>
          </a:lstStyle>
          <a:p>
            <a:pPr marL="0" lvl="0" indent="414338" algn="just" eaLnBrk="1" hangingPunct="1">
              <a:buNone/>
            </a:pPr>
            <a:r>
              <a:rPr lang="uz-Cyrl-UZ" altLang="ru-RU" sz="2800">
                <a:latin typeface="Times New Roman" pitchFamily="18" charset="0"/>
                <a:ea typeface="Times New Roman" pitchFamily="18" charset="0"/>
              </a:rPr>
              <a:t>-Beshinchi tashabbus (xo­tin-qizlarni ish bilan ta’minlash ishlarini tizimli tashkil etish masalalari) doirasida ta’lim muassasasida tashkil etilgan talaba-qizlar uchun «Dilbar qizlar» to‘garagi</a:t>
            </a:r>
            <a:r>
              <a:rPr lang="uz-Latn-UZ" altLang="ru-RU" sz="2800">
                <a:latin typeface="Times New Roman" pitchFamily="18" charset="0"/>
                <a:ea typeface="Times New Roman" pitchFamily="18" charset="0"/>
              </a:rPr>
              <a:t>da tashkil etilgan </a:t>
            </a:r>
            <a:r>
              <a:rPr lang="uz-Cyrl-UZ" altLang="ru-RU" sz="2800">
                <a:latin typeface="Times New Roman" pitchFamily="18" charset="0"/>
                <a:ea typeface="Times New Roman" pitchFamily="18" charset="0"/>
              </a:rPr>
              <a:t>«Hunarli qiz-baxtli qiz» shiori ostida o‘tkazilgan tanlovlar</a:t>
            </a:r>
            <a:r>
              <a:rPr lang="uz-Latn-UZ" altLang="ru-RU" sz="2800">
                <a:latin typeface="Times New Roman" pitchFamily="18" charset="0"/>
                <a:ea typeface="Times New Roman" pitchFamily="18" charset="0"/>
              </a:rPr>
              <a:t>da </a:t>
            </a:r>
            <a:r>
              <a:rPr lang="uz-Cyrl-UZ" altLang="ru-RU" sz="2800">
                <a:latin typeface="Times New Roman" pitchFamily="18" charset="0"/>
                <a:ea typeface="Times New Roman" pitchFamily="18" charset="0"/>
              </a:rPr>
              <a:t>talaba qizlar </a:t>
            </a:r>
            <a:r>
              <a:rPr lang="uz-Latn-UZ" altLang="ru-RU" sz="2800">
                <a:latin typeface="Times New Roman" pitchFamily="18" charset="0"/>
                <a:ea typeface="Times New Roman" pitchFamily="18" charset="0"/>
              </a:rPr>
              <a:t>faol ishtirok etib kelmoqda</a:t>
            </a:r>
            <a:r>
              <a:rPr lang="uz-Cyrl-UZ" altLang="ru-RU" sz="2800">
                <a:latin typeface="Times New Roman" pitchFamily="18" charset="0"/>
                <a:ea typeface="Times New Roman" pitchFamily="18" charset="0"/>
              </a:rPr>
              <a:t>.</a:t>
            </a:r>
            <a:endParaRPr lang="en-US" altLang="ru-RU" sz="2800">
              <a:latin typeface="Times New Roman" pitchFamily="18" charset="0"/>
              <a:ea typeface="Times New Roman" pitchFamily="18" charset="0"/>
            </a:endParaRPr>
          </a:p>
          <a:p>
            <a:pPr marL="0" lvl="0" indent="414338" algn="just" eaLnBrk="1" hangingPunct="1">
              <a:buNone/>
            </a:pPr>
            <a:r>
              <a:rPr lang="en-US" altLang="ru-RU" sz="2800">
                <a:latin typeface="Times New Roman" pitchFamily="18" charset="0"/>
                <a:ea typeface="Times New Roman" pitchFamily="18" charset="0"/>
              </a:rPr>
              <a:t>Xususan, Samarqand davlat veterinariya medisinasi, chorvachilik va biotexnologiyalar universitetida davlatimiz rahbari tomonidan ilgari surilgan Besh muhim tashabbus doirasida ,,Qizlar davrasi" ko‘rik-tanlovi fakultet bosqichi o‘tkazildi. Tadbir davomida “Eng orasta qiz" nominatsiyasi bo‘yicha 204 guruh talabasi Bekmirzayeva Dilorom, ,,Eng iboli qiz" nominatsiyasi bo‘yicha 301 guruh talabasi Quvanova Umida, ,,Eng dilbar qiz" nominatsiyasi bo‘yicha 201  guruh talabasi Eshimova Gulandom g‘olib deb topilgan bo‘lsa, 201 guruh talabasi Ahmadova Sevara mutloq “Fakultet malikasi" deb topildi.</a:t>
            </a:r>
            <a:endParaRPr lang="en-US" altLang="ru-RU" sz="2800">
              <a:latin typeface="Times New Roman" panose="02020603050405020304" pitchFamily="18" charset="0"/>
              <a:ea typeface="Times New Roman" pitchFamily="18" charset="0"/>
            </a:endParaRPr>
          </a:p>
        </p:txBody>
      </p:sp>
      <p:sp>
        <p:nvSpPr>
          <p:cNvPr id="32771" name="Rectangle 4"/>
          <p:cNvSpPr/>
          <p:nvPr/>
        </p:nvSpPr>
        <p:spPr>
          <a:xfrm>
            <a:off x="0" y="60325"/>
            <a:ext cx="211138" cy="382588"/>
          </a:xfrm>
          <a:prstGeom prst="rect">
            <a:avLst/>
          </a:prstGeom>
          <a:noFill/>
          <a:ln>
            <a:noFill/>
            <a:miter lim="800000"/>
          </a:ln>
          <a:effectLst/>
        </p:spPr>
        <p:txBody>
          <a:bodyPr wrap="none" lIns="104306" tIns="52153" rIns="104306" bIns="52153" anchor="ctr" anchorCtr="0">
            <a:spAutoFit/>
          </a:bodyPr>
          <a:lstStyle>
            <a:lvl1pPr marL="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Calibri" pitchFamily="34" charset="0"/>
                <a:ea typeface="Arial"/>
              </a:defRPr>
            </a:lvl1pPr>
            <a:lvl2pPr marL="520700" indent="-6350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Calibri" pitchFamily="34" charset="0"/>
                <a:ea typeface="Arial"/>
              </a:defRPr>
            </a:lvl2pPr>
            <a:lvl3pPr marL="1042988" indent="-128588"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Calibri" pitchFamily="34" charset="0"/>
                <a:ea typeface="Arial"/>
              </a:defRPr>
            </a:lvl3pPr>
            <a:lvl4pPr marL="1563688" indent="-192088"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Calibri" pitchFamily="34" charset="0"/>
                <a:ea typeface="Arial"/>
              </a:defRPr>
            </a:lvl4pPr>
            <a:lvl5pPr marL="2085975" indent="-257175"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Calibri" pitchFamily="34" charset="0"/>
                <a:ea typeface="Arial"/>
              </a:defRPr>
            </a:lvl5pPr>
          </a:lstStyle>
          <a:p>
            <a:pPr marL="0" lvl="0" indent="0" eaLnBrk="1" hangingPunct="1"/>
            <a:endParaRPr lang="ru-RU" altLang="ru-RU"/>
          </a:p>
        </p:txBody>
      </p:sp>
      <p:sp>
        <p:nvSpPr>
          <p:cNvPr id="32772" name="Rectangle 5"/>
          <p:cNvSpPr/>
          <p:nvPr/>
        </p:nvSpPr>
        <p:spPr>
          <a:xfrm>
            <a:off x="0" y="6278563"/>
            <a:ext cx="211138" cy="381000"/>
          </a:xfrm>
          <a:prstGeom prst="rect">
            <a:avLst/>
          </a:prstGeom>
          <a:noFill/>
          <a:ln>
            <a:noFill/>
            <a:miter lim="800000"/>
          </a:ln>
          <a:effectLst/>
        </p:spPr>
        <p:txBody>
          <a:bodyPr wrap="none" lIns="104306" tIns="52153" rIns="104306" bIns="52153" anchor="ctr" anchorCtr="0">
            <a:spAutoFit/>
          </a:bodyPr>
          <a:lstStyle>
            <a:lvl1pPr marL="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Calibri" pitchFamily="34" charset="0"/>
                <a:ea typeface="Arial"/>
              </a:defRPr>
            </a:lvl1pPr>
            <a:lvl2pPr marL="520700" indent="-6350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Calibri" pitchFamily="34" charset="0"/>
                <a:ea typeface="Arial"/>
              </a:defRPr>
            </a:lvl2pPr>
            <a:lvl3pPr marL="1042988" indent="-128588"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Calibri" pitchFamily="34" charset="0"/>
                <a:ea typeface="Arial"/>
              </a:defRPr>
            </a:lvl3pPr>
            <a:lvl4pPr marL="1563688" indent="-192088"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Calibri" pitchFamily="34" charset="0"/>
                <a:ea typeface="Arial"/>
              </a:defRPr>
            </a:lvl4pPr>
            <a:lvl5pPr marL="2085975" indent="-257175"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Calibri" pitchFamily="34" charset="0"/>
                <a:ea typeface="Arial"/>
              </a:defRPr>
            </a:lvl5pPr>
          </a:lstStyle>
          <a:p>
            <a:pPr marL="0" lvl="0" indent="0" eaLnBrk="1" hangingPunct="1"/>
            <a:endParaRPr lang="ru-RU" altLang="ru-RU"/>
          </a:p>
        </p:txBody>
      </p:sp>
      <p:sp>
        <p:nvSpPr>
          <p:cNvPr id="32773" name="Rectangle 6"/>
          <p:cNvSpPr/>
          <p:nvPr/>
        </p:nvSpPr>
        <p:spPr>
          <a:xfrm>
            <a:off x="0" y="9512300"/>
            <a:ext cx="211138" cy="382588"/>
          </a:xfrm>
          <a:prstGeom prst="rect">
            <a:avLst/>
          </a:prstGeom>
          <a:noFill/>
          <a:ln>
            <a:noFill/>
            <a:miter lim="800000"/>
          </a:ln>
          <a:effectLst/>
        </p:spPr>
        <p:txBody>
          <a:bodyPr wrap="none" lIns="104306" tIns="52153" rIns="104306" bIns="52153" anchor="ctr" anchorCtr="0">
            <a:spAutoFit/>
          </a:bodyPr>
          <a:lstStyle>
            <a:lvl1pPr marL="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Calibri" pitchFamily="34" charset="0"/>
                <a:ea typeface="Arial"/>
              </a:defRPr>
            </a:lvl1pPr>
            <a:lvl2pPr marL="520700" indent="-6350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Calibri" pitchFamily="34" charset="0"/>
                <a:ea typeface="Arial"/>
              </a:defRPr>
            </a:lvl2pPr>
            <a:lvl3pPr marL="1042988" indent="-128588"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Calibri" pitchFamily="34" charset="0"/>
                <a:ea typeface="Arial"/>
              </a:defRPr>
            </a:lvl3pPr>
            <a:lvl4pPr marL="1563688" indent="-192088"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Calibri" pitchFamily="34" charset="0"/>
                <a:ea typeface="Arial"/>
              </a:defRPr>
            </a:lvl4pPr>
            <a:lvl5pPr marL="2085975" indent="-257175"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Calibri" pitchFamily="34" charset="0"/>
                <a:ea typeface="Arial"/>
              </a:defRPr>
            </a:lvl5pPr>
          </a:lstStyle>
          <a:p>
            <a:pPr marL="0" lvl="0" indent="0" eaLnBrk="1" hangingPunct="1"/>
            <a:endParaRPr lang="ru-RU" altLang="ru-RU">
              <a:latin typeface="Arial"/>
            </a:endParaRPr>
          </a:p>
        </p:txBody>
      </p:sp>
    </p:spTree>
  </p:cSld>
  <p:clrMapOvr>
    <a:masterClrMapping/>
  </p:clrMapOvr>
  <mc:AlternateContent xmlns:mc="http://schemas.openxmlformats.org/markup-compatibility/2006">
    <mc:Choice xmlns:p14="http://schemas.microsoft.com/office/powerpoint/2010/main" Requires="p14">
      <p:transition spd="slow" p14:dur="1600">
        <p:blinds dir="vert"/>
      </p:transition>
    </mc:Choice>
    <mc:Fallback>
      <p:transition spd="slow">
        <p:blinds dir="vert"/>
      </p:transition>
    </mc:Fallback>
  </mc:AlternateContent>
  <p:timing/>
</p:sld>
</file>

<file path=ppt/slides/slide29.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name="">
    <p:spTree>
      <p:nvGrpSpPr>
        <p:cNvPr id="1" name=""/>
        <p:cNvGrpSpPr/>
        <p:nvPr/>
      </p:nvGrpSpPr>
      <p:grpSpPr/>
      <p:pic>
        <p:nvPicPr>
          <p:cNvPr id="33794" name="Рисунок 1"/>
          <p:cNvPicPr>
            <a:picLocks noChangeAspect="1"/>
          </p:cNvPicPr>
          <p:nvPr/>
        </p:nvPicPr>
        <p:blipFill>
          <a:blip r:embed="rId2"/>
          <a:stretch>
            <a:fillRect/>
          </a:stretch>
        </p:blipFill>
        <p:spPr>
          <a:xfrm>
            <a:off x="954088" y="823913"/>
            <a:ext cx="4392612" cy="2927350"/>
          </a:xfrm>
          <a:prstGeom prst="rect">
            <a:avLst/>
          </a:prstGeom>
          <a:noFill/>
          <a:ln>
            <a:noFill/>
            <a:miter lim="800000"/>
          </a:ln>
        </p:spPr>
      </p:pic>
      <p:pic>
        <p:nvPicPr>
          <p:cNvPr id="33795" name="Рисунок 2"/>
          <p:cNvPicPr>
            <a:picLocks noChangeAspect="1"/>
          </p:cNvPicPr>
          <p:nvPr/>
        </p:nvPicPr>
        <p:blipFill>
          <a:blip r:embed="rId3"/>
          <a:stretch>
            <a:fillRect/>
          </a:stretch>
        </p:blipFill>
        <p:spPr>
          <a:xfrm>
            <a:off x="5346700" y="823913"/>
            <a:ext cx="4392613" cy="2927350"/>
          </a:xfrm>
          <a:prstGeom prst="rect">
            <a:avLst/>
          </a:prstGeom>
          <a:noFill/>
          <a:ln>
            <a:noFill/>
            <a:miter lim="800000"/>
          </a:ln>
        </p:spPr>
      </p:pic>
      <p:pic>
        <p:nvPicPr>
          <p:cNvPr id="33796" name="Рисунок 4"/>
          <p:cNvPicPr>
            <a:picLocks noChangeAspect="1"/>
          </p:cNvPicPr>
          <p:nvPr/>
        </p:nvPicPr>
        <p:blipFill>
          <a:blip r:embed="rId4"/>
          <a:stretch>
            <a:fillRect/>
          </a:stretch>
        </p:blipFill>
        <p:spPr>
          <a:xfrm>
            <a:off x="954088" y="3751263"/>
            <a:ext cx="4392612" cy="2927350"/>
          </a:xfrm>
          <a:prstGeom prst="rect">
            <a:avLst/>
          </a:prstGeom>
          <a:noFill/>
          <a:ln>
            <a:noFill/>
            <a:miter lim="800000"/>
          </a:ln>
        </p:spPr>
      </p:pic>
      <p:pic>
        <p:nvPicPr>
          <p:cNvPr id="33797" name="Рисунок 5"/>
          <p:cNvPicPr>
            <a:picLocks noChangeAspect="1"/>
          </p:cNvPicPr>
          <p:nvPr/>
        </p:nvPicPr>
        <p:blipFill>
          <a:blip r:embed="rId5"/>
          <a:stretch>
            <a:fillRect/>
          </a:stretch>
        </p:blipFill>
        <p:spPr>
          <a:xfrm>
            <a:off x="5346700" y="3751263"/>
            <a:ext cx="4392613" cy="2927350"/>
          </a:xfrm>
          <a:prstGeom prst="rect">
            <a:avLst/>
          </a:prstGeom>
          <a:noFill/>
          <a:ln>
            <a:noFill/>
            <a:miter lim="800000"/>
          </a:ln>
        </p:spPr>
      </p:pic>
    </p:spTree>
  </p:cSld>
  <p:clrMapOvr>
    <a:masterClrMapping/>
  </p:clrMapOvr>
  <p:transition/>
  <p:timing/>
</p:sld>
</file>

<file path=ppt/slides/slide30.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name="">
    <p:spTree>
      <p:nvGrpSpPr>
        <p:cNvPr id="1" name=""/>
        <p:cNvGrpSpPr/>
        <p:nvPr/>
      </p:nvGrpSpPr>
      <p:grpSpPr/>
      <p:pic>
        <p:nvPicPr>
          <p:cNvPr id="34818" name="Рисунок 1"/>
          <p:cNvPicPr>
            <a:picLocks noChangeAspect="1"/>
          </p:cNvPicPr>
          <p:nvPr/>
        </p:nvPicPr>
        <p:blipFill>
          <a:blip r:embed="rId2"/>
          <a:stretch>
            <a:fillRect/>
          </a:stretch>
        </p:blipFill>
        <p:spPr>
          <a:xfrm>
            <a:off x="3833813" y="396875"/>
            <a:ext cx="5821362" cy="3527425"/>
          </a:xfrm>
          <a:prstGeom prst="rect">
            <a:avLst/>
          </a:prstGeom>
          <a:noFill/>
          <a:ln>
            <a:noFill/>
            <a:miter lim="800000"/>
          </a:ln>
        </p:spPr>
      </p:pic>
      <p:pic>
        <p:nvPicPr>
          <p:cNvPr id="34819" name="Рисунок 2"/>
          <p:cNvPicPr>
            <a:picLocks noChangeAspect="1"/>
          </p:cNvPicPr>
          <p:nvPr/>
        </p:nvPicPr>
        <p:blipFill>
          <a:blip r:embed="rId3"/>
          <a:stretch>
            <a:fillRect/>
          </a:stretch>
        </p:blipFill>
        <p:spPr>
          <a:xfrm>
            <a:off x="1169988" y="3924300"/>
            <a:ext cx="5976937" cy="3240088"/>
          </a:xfrm>
          <a:prstGeom prst="rect">
            <a:avLst/>
          </a:prstGeom>
          <a:noFill/>
          <a:ln>
            <a:noFill/>
            <a:miter lim="800000"/>
          </a:ln>
        </p:spPr>
      </p:pic>
    </p:spTree>
  </p:cSld>
  <p:clrMapOvr>
    <a:masterClrMapping/>
  </p:clrMapOvr>
  <p:transition/>
  <p:timing/>
</p:sld>
</file>

<file path=ppt/slides/slide31.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35842" name="Прямоугольник 1"/>
          <p:cNvSpPr/>
          <p:nvPr/>
        </p:nvSpPr>
        <p:spPr>
          <a:xfrm>
            <a:off x="1314450" y="612775"/>
            <a:ext cx="8569325" cy="3046413"/>
          </a:xfrm>
          <a:prstGeom prst="rect">
            <a:avLst/>
          </a:prstGeom>
          <a:noFill/>
          <a:ln>
            <a:noFill/>
            <a:miter lim="800000"/>
          </a:ln>
        </p:spPr>
        <p:txBody>
          <a:bodyPr>
            <a:spAutoFit/>
          </a:bodyPr>
          <a:lstStyle>
            <a:lvl1pPr marL="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Calibri" pitchFamily="34" charset="0"/>
                <a:ea typeface="Arial"/>
              </a:defRPr>
            </a:lvl1pPr>
            <a:lvl2pPr marL="520700" indent="-6350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Calibri" pitchFamily="34" charset="0"/>
                <a:ea typeface="Arial"/>
              </a:defRPr>
            </a:lvl2pPr>
            <a:lvl3pPr marL="1042988" indent="-128588"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Calibri" pitchFamily="34" charset="0"/>
                <a:ea typeface="Arial"/>
              </a:defRPr>
            </a:lvl3pPr>
            <a:lvl4pPr marL="1563688" indent="-192088"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Calibri" pitchFamily="34" charset="0"/>
                <a:ea typeface="Arial"/>
              </a:defRPr>
            </a:lvl4pPr>
            <a:lvl5pPr marL="2085975" indent="-257175"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Calibri" pitchFamily="34" charset="0"/>
                <a:ea typeface="Arial"/>
              </a:defRPr>
            </a:lvl5pPr>
          </a:lstStyle>
          <a:p>
            <a:pPr lvl="0" algn="ctr"/>
            <a:r>
              <a:rPr lang="en-US" altLang="ru-RU" sz="2400">
                <a:latin typeface="Times New Roman" pitchFamily="18" charset="0"/>
                <a:ea typeface="Times New Roman" pitchFamily="18" charset="0"/>
              </a:rPr>
              <a:t>U</a:t>
            </a:r>
            <a:r>
              <a:rPr lang="ru-RU" altLang="ru-RU" sz="2400">
                <a:latin typeface="Times New Roman" pitchFamily="18" charset="0"/>
                <a:ea typeface="Times New Roman" pitchFamily="18" charset="0"/>
              </a:rPr>
              <a:t>niversitetida yoshlar o'rtasida kitobxonlik madaniyatini yanada rivojlantirish, kitobxonlikni keng targ'ib qilish maqsadida “Yosh kitobxon talabalar ligasi”ning fakultetlararo bosqichi o‘tkazildi.</a:t>
            </a:r>
            <a:r>
              <a:rPr lang="en-US" altLang="ru-RU" sz="2400">
                <a:latin typeface="Times New Roman" pitchFamily="18" charset="0"/>
                <a:ea typeface="Times New Roman" pitchFamily="18" charset="0"/>
              </a:rPr>
              <a:t> Unda, </a:t>
            </a:r>
            <a:endParaRPr lang="en-US" altLang="ru-RU" sz="2400">
              <a:latin typeface="Times New Roman" pitchFamily="18" charset="0"/>
              <a:ea typeface="Times New Roman" pitchFamily="18" charset="0"/>
            </a:endParaRPr>
          </a:p>
          <a:p>
            <a:pPr lvl="0" algn="ctr"/>
            <a:r>
              <a:rPr lang="en-US" altLang="ru-RU" sz="2400">
                <a:latin typeface="Times New Roman" pitchFamily="18" charset="0"/>
                <a:ea typeface="Times New Roman" pitchFamily="18" charset="0"/>
              </a:rPr>
              <a:t> 1-o‘rin "Iqtisodiyot" fakulteti</a:t>
            </a:r>
            <a:endParaRPr lang="en-US" altLang="ru-RU" sz="2400">
              <a:latin typeface="Times New Roman" pitchFamily="18" charset="0"/>
              <a:ea typeface="Times New Roman" pitchFamily="18" charset="0"/>
            </a:endParaRPr>
          </a:p>
          <a:p>
            <a:pPr lvl="0" algn="ctr"/>
            <a:r>
              <a:rPr lang="en-US" altLang="ru-RU" sz="2400">
                <a:latin typeface="Times New Roman" pitchFamily="18" charset="0"/>
                <a:ea typeface="Times New Roman" pitchFamily="18" charset="0"/>
              </a:rPr>
              <a:t>2-o‘rin "Biotexnologiya" fakulteti</a:t>
            </a:r>
            <a:endParaRPr lang="en-US" altLang="ru-RU" sz="2400">
              <a:latin typeface="Times New Roman" pitchFamily="18" charset="0"/>
              <a:ea typeface="Times New Roman" pitchFamily="18" charset="0"/>
            </a:endParaRPr>
          </a:p>
          <a:p>
            <a:pPr lvl="0" algn="ctr"/>
            <a:r>
              <a:rPr lang="en-US" altLang="ru-RU" sz="2400">
                <a:latin typeface="Times New Roman" pitchFamily="18" charset="0"/>
                <a:ea typeface="Times New Roman" pitchFamily="18" charset="0"/>
              </a:rPr>
              <a:t>3-o‘rin "Mahsulotlarni qayta ishlash texnologiyasi va standartlash fakulteti jamoasiga nasib etdi.</a:t>
            </a:r>
            <a:endParaRPr lang="ru-RU" altLang="ru-RU" sz="2400">
              <a:latin typeface="Times New Roman" panose="02020603050405020304" pitchFamily="18" charset="0"/>
              <a:ea typeface="Times New Roman" pitchFamily="18" charset="0"/>
            </a:endParaRPr>
          </a:p>
        </p:txBody>
      </p:sp>
      <p:pic>
        <p:nvPicPr>
          <p:cNvPr id="35843" name="Рисунок 2"/>
          <p:cNvPicPr>
            <a:picLocks noChangeAspect="1"/>
          </p:cNvPicPr>
          <p:nvPr/>
        </p:nvPicPr>
        <p:blipFill>
          <a:blip r:embed="rId2"/>
          <a:stretch>
            <a:fillRect/>
          </a:stretch>
        </p:blipFill>
        <p:spPr>
          <a:xfrm>
            <a:off x="844550" y="3760788"/>
            <a:ext cx="4610100" cy="3071812"/>
          </a:xfrm>
          <a:prstGeom prst="rect">
            <a:avLst/>
          </a:prstGeom>
          <a:noFill/>
          <a:ln>
            <a:noFill/>
            <a:miter lim="800000"/>
          </a:ln>
        </p:spPr>
      </p:pic>
      <p:pic>
        <p:nvPicPr>
          <p:cNvPr id="35844" name="Рисунок 4"/>
          <p:cNvPicPr>
            <a:picLocks noChangeAspect="1"/>
          </p:cNvPicPr>
          <p:nvPr/>
        </p:nvPicPr>
        <p:blipFill>
          <a:blip r:embed="rId3"/>
          <a:stretch>
            <a:fillRect/>
          </a:stretch>
        </p:blipFill>
        <p:spPr>
          <a:xfrm>
            <a:off x="5454650" y="3752850"/>
            <a:ext cx="4394200" cy="3073400"/>
          </a:xfrm>
          <a:prstGeom prst="rect">
            <a:avLst/>
          </a:prstGeom>
          <a:noFill/>
          <a:ln>
            <a:noFill/>
            <a:miter lim="800000"/>
          </a:ln>
        </p:spPr>
      </p:pic>
    </p:spTree>
  </p:cSld>
  <p:clrMapOvr>
    <a:masterClrMapping/>
  </p:clrMapOvr>
  <p:transition/>
  <p:timing/>
</p:sld>
</file>

<file path=ppt/slides/slide32.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name="">
    <p:spTree>
      <p:nvGrpSpPr>
        <p:cNvPr id="1" name=""/>
        <p:cNvGrpSpPr/>
        <p:nvPr/>
      </p:nvGrpSpPr>
      <p:grpSpPr/>
      <p:pic>
        <p:nvPicPr>
          <p:cNvPr id="36866" name="Рисунок 1"/>
          <p:cNvPicPr>
            <a:picLocks noChangeAspect="1"/>
          </p:cNvPicPr>
          <p:nvPr/>
        </p:nvPicPr>
        <p:blipFill>
          <a:blip r:embed="rId2"/>
          <a:stretch>
            <a:fillRect/>
          </a:stretch>
        </p:blipFill>
        <p:spPr>
          <a:xfrm>
            <a:off x="5454650" y="3765550"/>
            <a:ext cx="4481513" cy="3067050"/>
          </a:xfrm>
          <a:prstGeom prst="rect">
            <a:avLst/>
          </a:prstGeom>
          <a:noFill/>
          <a:ln>
            <a:noFill/>
            <a:miter lim="800000"/>
          </a:ln>
        </p:spPr>
      </p:pic>
      <p:pic>
        <p:nvPicPr>
          <p:cNvPr id="36867" name="Рисунок 2"/>
          <p:cNvPicPr>
            <a:picLocks noChangeAspect="1"/>
          </p:cNvPicPr>
          <p:nvPr/>
        </p:nvPicPr>
        <p:blipFill>
          <a:blip r:embed="rId3"/>
          <a:stretch>
            <a:fillRect/>
          </a:stretch>
        </p:blipFill>
        <p:spPr>
          <a:xfrm>
            <a:off x="720725" y="682625"/>
            <a:ext cx="4733925" cy="3154363"/>
          </a:xfrm>
          <a:prstGeom prst="rect">
            <a:avLst/>
          </a:prstGeom>
          <a:noFill/>
          <a:ln>
            <a:noFill/>
            <a:miter lim="800000"/>
          </a:ln>
        </p:spPr>
      </p:pic>
      <p:pic>
        <p:nvPicPr>
          <p:cNvPr id="36868" name="Рисунок 3"/>
          <p:cNvPicPr>
            <a:picLocks noChangeAspect="1"/>
          </p:cNvPicPr>
          <p:nvPr/>
        </p:nvPicPr>
        <p:blipFill>
          <a:blip r:embed="rId4"/>
          <a:stretch>
            <a:fillRect/>
          </a:stretch>
        </p:blipFill>
        <p:spPr>
          <a:xfrm>
            <a:off x="720725" y="3848100"/>
            <a:ext cx="4733925" cy="2984500"/>
          </a:xfrm>
          <a:prstGeom prst="rect">
            <a:avLst/>
          </a:prstGeom>
          <a:noFill/>
          <a:ln>
            <a:noFill/>
            <a:miter lim="800000"/>
          </a:ln>
        </p:spPr>
      </p:pic>
      <p:pic>
        <p:nvPicPr>
          <p:cNvPr id="36869" name="Рисунок 4"/>
          <p:cNvPicPr>
            <a:picLocks noChangeAspect="1"/>
          </p:cNvPicPr>
          <p:nvPr/>
        </p:nvPicPr>
        <p:blipFill>
          <a:blip r:embed="rId5"/>
          <a:stretch>
            <a:fillRect/>
          </a:stretch>
        </p:blipFill>
        <p:spPr>
          <a:xfrm>
            <a:off x="5454650" y="693738"/>
            <a:ext cx="4481513" cy="3154362"/>
          </a:xfrm>
          <a:prstGeom prst="rect">
            <a:avLst/>
          </a:prstGeom>
          <a:noFill/>
          <a:ln>
            <a:noFill/>
            <a:miter lim="800000"/>
          </a:ln>
        </p:spPr>
      </p:pic>
    </p:spTree>
  </p:cSld>
  <p:clrMapOvr>
    <a:masterClrMapping/>
  </p:clrMapOvr>
  <p:transition/>
  <p:timing/>
</p:sld>
</file>

<file path=ppt/slides/slide33.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37890" name="Прямоугольник 1"/>
          <p:cNvSpPr/>
          <p:nvPr/>
        </p:nvSpPr>
        <p:spPr>
          <a:xfrm>
            <a:off x="666750" y="755650"/>
            <a:ext cx="9793288" cy="2062163"/>
          </a:xfrm>
          <a:prstGeom prst="rect">
            <a:avLst/>
          </a:prstGeom>
          <a:noFill/>
          <a:ln>
            <a:noFill/>
            <a:miter lim="800000"/>
          </a:ln>
        </p:spPr>
        <p:txBody>
          <a:bodyPr>
            <a:spAutoFit/>
          </a:bodyPr>
          <a:lstStyle>
            <a:lvl1pPr marL="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Calibri" pitchFamily="34" charset="0"/>
                <a:ea typeface="Arial"/>
              </a:defRPr>
            </a:lvl1pPr>
            <a:lvl2pPr marL="520700" indent="-6350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Calibri" pitchFamily="34" charset="0"/>
                <a:ea typeface="Arial"/>
              </a:defRPr>
            </a:lvl2pPr>
            <a:lvl3pPr marL="1042988" indent="-128588"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Calibri" pitchFamily="34" charset="0"/>
                <a:ea typeface="Arial"/>
              </a:defRPr>
            </a:lvl3pPr>
            <a:lvl4pPr marL="1563688" indent="-192088"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Calibri" pitchFamily="34" charset="0"/>
                <a:ea typeface="Arial"/>
              </a:defRPr>
            </a:lvl4pPr>
            <a:lvl5pPr marL="2085975" indent="-257175"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Calibri" pitchFamily="34" charset="0"/>
                <a:ea typeface="Arial"/>
              </a:defRPr>
            </a:lvl5pPr>
          </a:lstStyle>
          <a:p>
            <a:pPr lvl="0" algn="ctr"/>
            <a:r>
              <a:rPr lang="ru-RU" altLang="ru-RU" sz="3200">
                <a:latin typeface="Times New Roman" pitchFamily="18" charset="0"/>
                <a:ea typeface="Times New Roman" pitchFamily="18" charset="0"/>
              </a:rPr>
              <a:t>Iqtisodiyot va Agrotexnologiya fakultetlari 11-aprel sanasida Ramazon hayiti bayram munosabati bilan 1-2 son t</a:t>
            </a:r>
            <a:r>
              <a:rPr lang="en-US" altLang="ru-RU" sz="3200">
                <a:latin typeface="Times New Roman" pitchFamily="18" charset="0"/>
                <a:ea typeface="Times New Roman" pitchFamily="18" charset="0"/>
              </a:rPr>
              <a:t>alabalar turar joyida yashovchi talabalar </a:t>
            </a:r>
            <a:r>
              <a:rPr lang="ru-RU" altLang="ru-RU" sz="3200">
                <a:latin typeface="Times New Roman" pitchFamily="18" charset="0"/>
                <a:ea typeface="Times New Roman" pitchFamily="18" charset="0"/>
              </a:rPr>
              <a:t> uchun bayram kayfiyati ulashish maqsadida osh damlab ulashildi.</a:t>
            </a:r>
            <a:endParaRPr lang="ru-RU" altLang="ru-RU" sz="3200">
              <a:latin typeface="Times New Roman" panose="02020603050405020304" pitchFamily="18" charset="0"/>
              <a:ea typeface="Times New Roman" pitchFamily="18" charset="0"/>
            </a:endParaRPr>
          </a:p>
        </p:txBody>
      </p:sp>
      <p:pic>
        <p:nvPicPr>
          <p:cNvPr id="37891" name="Рисунок 2"/>
          <p:cNvPicPr>
            <a:picLocks noChangeAspect="1"/>
          </p:cNvPicPr>
          <p:nvPr/>
        </p:nvPicPr>
        <p:blipFill>
          <a:blip r:embed="rId2"/>
          <a:stretch>
            <a:fillRect/>
          </a:stretch>
        </p:blipFill>
        <p:spPr>
          <a:xfrm>
            <a:off x="693738" y="3060700"/>
            <a:ext cx="4557712" cy="3475038"/>
          </a:xfrm>
          <a:prstGeom prst="rect">
            <a:avLst/>
          </a:prstGeom>
          <a:noFill/>
          <a:ln>
            <a:noFill/>
            <a:miter lim="800000"/>
          </a:ln>
        </p:spPr>
      </p:pic>
      <p:pic>
        <p:nvPicPr>
          <p:cNvPr id="37892" name="Рисунок 3"/>
          <p:cNvPicPr>
            <a:picLocks noChangeAspect="1"/>
          </p:cNvPicPr>
          <p:nvPr/>
        </p:nvPicPr>
        <p:blipFill>
          <a:blip r:embed="rId3"/>
          <a:stretch>
            <a:fillRect/>
          </a:stretch>
        </p:blipFill>
        <p:spPr>
          <a:xfrm>
            <a:off x="5634038" y="3060700"/>
            <a:ext cx="4562475" cy="3475038"/>
          </a:xfrm>
          <a:prstGeom prst="rect">
            <a:avLst/>
          </a:prstGeom>
          <a:noFill/>
          <a:ln>
            <a:noFill/>
            <a:miter lim="800000"/>
          </a:ln>
        </p:spPr>
      </p:pic>
    </p:spTree>
  </p:cSld>
  <p:clrMapOvr>
    <a:masterClrMapping/>
  </p:clrMapOvr>
  <p:transition/>
  <p:timing/>
</p:sld>
</file>

<file path=ppt/slides/slide34.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name="">
    <p:spTree>
      <p:nvGrpSpPr>
        <p:cNvPr id="1" name=""/>
        <p:cNvGrpSpPr/>
        <p:nvPr/>
      </p:nvGrpSpPr>
      <p:grpSpPr/>
      <p:pic>
        <p:nvPicPr>
          <p:cNvPr id="38914" name="Рисунок 1"/>
          <p:cNvPicPr>
            <a:picLocks noChangeAspect="1"/>
          </p:cNvPicPr>
          <p:nvPr/>
        </p:nvPicPr>
        <p:blipFill>
          <a:blip r:embed="rId2"/>
          <a:stretch>
            <a:fillRect/>
          </a:stretch>
        </p:blipFill>
        <p:spPr>
          <a:xfrm>
            <a:off x="219075" y="966788"/>
            <a:ext cx="5084763" cy="2871787"/>
          </a:xfrm>
          <a:prstGeom prst="rect">
            <a:avLst/>
          </a:prstGeom>
          <a:noFill/>
          <a:ln>
            <a:noFill/>
            <a:miter lim="800000"/>
          </a:ln>
        </p:spPr>
      </p:pic>
      <p:pic>
        <p:nvPicPr>
          <p:cNvPr id="38915" name="Рисунок 2"/>
          <p:cNvPicPr>
            <a:picLocks noChangeAspect="1"/>
          </p:cNvPicPr>
          <p:nvPr/>
        </p:nvPicPr>
        <p:blipFill>
          <a:blip r:embed="rId3"/>
          <a:stretch>
            <a:fillRect/>
          </a:stretch>
        </p:blipFill>
        <p:spPr>
          <a:xfrm>
            <a:off x="239713" y="3838575"/>
            <a:ext cx="5076825" cy="2905125"/>
          </a:xfrm>
          <a:prstGeom prst="rect">
            <a:avLst/>
          </a:prstGeom>
          <a:noFill/>
          <a:ln>
            <a:noFill/>
            <a:miter lim="800000"/>
          </a:ln>
        </p:spPr>
      </p:pic>
      <p:pic>
        <p:nvPicPr>
          <p:cNvPr id="38916" name="Рисунок 3"/>
          <p:cNvPicPr>
            <a:picLocks noChangeAspect="1"/>
          </p:cNvPicPr>
          <p:nvPr/>
        </p:nvPicPr>
        <p:blipFill>
          <a:blip r:embed="rId4"/>
          <a:stretch>
            <a:fillRect/>
          </a:stretch>
        </p:blipFill>
        <p:spPr>
          <a:xfrm>
            <a:off x="5303838" y="3856038"/>
            <a:ext cx="5076825" cy="2887662"/>
          </a:xfrm>
          <a:prstGeom prst="rect">
            <a:avLst/>
          </a:prstGeom>
          <a:noFill/>
          <a:ln>
            <a:noFill/>
            <a:miter lim="800000"/>
          </a:ln>
        </p:spPr>
      </p:pic>
      <p:pic>
        <p:nvPicPr>
          <p:cNvPr id="38917" name="Рисунок 4"/>
          <p:cNvPicPr>
            <a:picLocks noChangeAspect="1"/>
          </p:cNvPicPr>
          <p:nvPr/>
        </p:nvPicPr>
        <p:blipFill>
          <a:blip r:embed="rId5"/>
          <a:stretch>
            <a:fillRect/>
          </a:stretch>
        </p:blipFill>
        <p:spPr>
          <a:xfrm>
            <a:off x="5316538" y="950913"/>
            <a:ext cx="5076825" cy="2905125"/>
          </a:xfrm>
          <a:prstGeom prst="rect">
            <a:avLst/>
          </a:prstGeom>
          <a:noFill/>
          <a:ln>
            <a:noFill/>
            <a:miter lim="800000"/>
          </a:ln>
        </p:spPr>
      </p:pic>
    </p:spTree>
  </p:cSld>
  <p:clrMapOvr>
    <a:masterClrMapping/>
  </p:clrMapOvr>
  <p:transition/>
  <p:timing/>
</p:sld>
</file>

<file path=ppt/slides/slide35.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39938" name="Прямоугольник 1"/>
          <p:cNvSpPr/>
          <p:nvPr/>
        </p:nvSpPr>
        <p:spPr>
          <a:xfrm>
            <a:off x="396875" y="396875"/>
            <a:ext cx="10296525" cy="1938338"/>
          </a:xfrm>
          <a:prstGeom prst="rect">
            <a:avLst/>
          </a:prstGeom>
          <a:noFill/>
          <a:ln>
            <a:noFill/>
            <a:miter lim="800000"/>
          </a:ln>
        </p:spPr>
        <p:txBody>
          <a:bodyPr>
            <a:spAutoFit/>
          </a:bodyPr>
          <a:lstStyle>
            <a:lvl1pPr marL="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Calibri" pitchFamily="34" charset="0"/>
                <a:ea typeface="Arial"/>
              </a:defRPr>
            </a:lvl1pPr>
            <a:lvl2pPr marL="520700" indent="-6350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Calibri" pitchFamily="34" charset="0"/>
                <a:ea typeface="Arial"/>
              </a:defRPr>
            </a:lvl2pPr>
            <a:lvl3pPr marL="1042988" indent="-128588"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Calibri" pitchFamily="34" charset="0"/>
                <a:ea typeface="Arial"/>
              </a:defRPr>
            </a:lvl3pPr>
            <a:lvl4pPr marL="1563688" indent="-192088"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Calibri" pitchFamily="34" charset="0"/>
                <a:ea typeface="Arial"/>
              </a:defRPr>
            </a:lvl4pPr>
            <a:lvl5pPr marL="2085975" indent="-257175"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Calibri" pitchFamily="34" charset="0"/>
                <a:ea typeface="Arial"/>
              </a:defRPr>
            </a:lvl5pPr>
          </a:lstStyle>
          <a:p>
            <a:pPr lvl="0" algn="ctr">
              <a:buFont typeface=""/>
            </a:pPr>
            <a:r>
              <a:rPr lang="uz-Cyrl-UZ" altLang="ru-RU" sz="2400">
                <a:latin typeface="Times New Roman" pitchFamily="18" charset="0"/>
                <a:ea typeface="Times New Roman" pitchFamily="18" charset="0"/>
              </a:rPr>
              <a:t>Talabalarni ilmiy maqolalar yozishga yo‘naltirish bo‘yicha – Universitetda bu borada keng qamrovli ishlar yo‘lga qo‘yilgan va amalga oshirilib kelinmoqda. </a:t>
            </a:r>
            <a:r>
              <a:rPr lang="uz-Cyrl-UZ" altLang="ru-RU" sz="2400" b="1">
                <a:latin typeface="Times New Roman" pitchFamily="18" charset="0"/>
                <a:ea typeface="Times New Roman" pitchFamily="18" charset="0"/>
              </a:rPr>
              <a:t>Jumladan</a:t>
            </a:r>
            <a:r>
              <a:rPr lang="uz-Cyrl-UZ" altLang="ru-RU" sz="2400">
                <a:latin typeface="Times New Roman" pitchFamily="18" charset="0"/>
                <a:ea typeface="Times New Roman" pitchFamily="18" charset="0"/>
              </a:rPr>
              <a:t> ilmiy bilim va izlanishga qiziqishi bo‘lgan talabalar ilm yo‘lidagi ilk izlanishlar bo‘yicha tushunchalar va amaliy yordamlar ko’rsatilib kelinmoqda </a:t>
            </a:r>
            <a:r>
              <a:rPr lang="en-US" altLang="ru-RU" sz="2400">
                <a:latin typeface="Times New Roman" pitchFamily="18" charset="0"/>
                <a:ea typeface="Times New Roman" pitchFamily="18" charset="0"/>
              </a:rPr>
              <a:t>va yutuqlarga erishishmoqda</a:t>
            </a:r>
            <a:endParaRPr lang="ru-RU" altLang="ru-RU" sz="2400">
              <a:latin typeface="Times New Roman" panose="02020603050405020304" pitchFamily="18" charset="0"/>
              <a:ea typeface="Times New Roman" pitchFamily="18" charset="0"/>
            </a:endParaRPr>
          </a:p>
        </p:txBody>
      </p:sp>
      <p:pic>
        <p:nvPicPr>
          <p:cNvPr id="39939" name="Рисунок 2"/>
          <p:cNvPicPr>
            <a:picLocks noChangeAspect="1"/>
          </p:cNvPicPr>
          <p:nvPr/>
        </p:nvPicPr>
        <p:blipFill>
          <a:blip r:embed="rId2"/>
          <a:stretch>
            <a:fillRect/>
          </a:stretch>
        </p:blipFill>
        <p:spPr>
          <a:xfrm>
            <a:off x="954088" y="2557463"/>
            <a:ext cx="4252912" cy="4572000"/>
          </a:xfrm>
          <a:prstGeom prst="rect">
            <a:avLst/>
          </a:prstGeom>
          <a:noFill/>
          <a:ln>
            <a:noFill/>
            <a:miter lim="800000"/>
          </a:ln>
        </p:spPr>
      </p:pic>
      <p:pic>
        <p:nvPicPr>
          <p:cNvPr id="39940" name="Рисунок 3"/>
          <p:cNvPicPr>
            <a:picLocks noChangeAspect="1"/>
          </p:cNvPicPr>
          <p:nvPr/>
        </p:nvPicPr>
        <p:blipFill>
          <a:blip r:embed="rId3"/>
          <a:stretch>
            <a:fillRect/>
          </a:stretch>
        </p:blipFill>
        <p:spPr>
          <a:xfrm>
            <a:off x="5207000" y="2557463"/>
            <a:ext cx="5041900" cy="4572000"/>
          </a:xfrm>
          <a:prstGeom prst="rect">
            <a:avLst/>
          </a:prstGeom>
          <a:noFill/>
          <a:ln>
            <a:noFill/>
            <a:miter lim="800000"/>
          </a:ln>
        </p:spPr>
      </p:pic>
    </p:spTree>
  </p:cSld>
  <p:clrMapOvr>
    <a:masterClrMapping/>
  </p:clrMapOvr>
  <p:transition/>
  <p:timing/>
</p:sld>
</file>

<file path=ppt/slides/slide36.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name="">
    <p:spTree>
      <p:nvGrpSpPr>
        <p:cNvPr id="1" name=""/>
        <p:cNvGrpSpPr/>
        <p:nvPr/>
      </p:nvGrpSpPr>
      <p:grpSpPr/>
      <p:pic>
        <p:nvPicPr>
          <p:cNvPr id="40962" name="Рисунок 2"/>
          <p:cNvPicPr>
            <a:picLocks noChangeAspect="1"/>
          </p:cNvPicPr>
          <p:nvPr/>
        </p:nvPicPr>
        <p:blipFill>
          <a:blip r:embed="rId2"/>
          <a:stretch>
            <a:fillRect/>
          </a:stretch>
        </p:blipFill>
        <p:spPr>
          <a:xfrm>
            <a:off x="5219700" y="774700"/>
            <a:ext cx="5022850" cy="6049963"/>
          </a:xfrm>
          <a:prstGeom prst="rect">
            <a:avLst/>
          </a:prstGeom>
          <a:noFill/>
          <a:ln>
            <a:noFill/>
            <a:miter lim="800000"/>
          </a:ln>
        </p:spPr>
      </p:pic>
      <p:pic>
        <p:nvPicPr>
          <p:cNvPr id="40963" name="Рисунок 3"/>
          <p:cNvPicPr>
            <a:picLocks noChangeAspect="1"/>
          </p:cNvPicPr>
          <p:nvPr/>
        </p:nvPicPr>
        <p:blipFill>
          <a:blip r:embed="rId3"/>
          <a:stretch>
            <a:fillRect/>
          </a:stretch>
        </p:blipFill>
        <p:spPr>
          <a:xfrm>
            <a:off x="584200" y="774700"/>
            <a:ext cx="4635500" cy="6049963"/>
          </a:xfrm>
          <a:prstGeom prst="rect">
            <a:avLst/>
          </a:prstGeom>
          <a:noFill/>
          <a:ln>
            <a:noFill/>
            <a:miter lim="800000"/>
          </a:ln>
        </p:spPr>
      </p:pic>
    </p:spTree>
  </p:cSld>
  <p:clrMapOvr>
    <a:masterClrMapping/>
  </p:clrMapOvr>
  <p:transition/>
  <p:timing/>
</p:sld>
</file>

<file path=ppt/slides/slide37.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41986" name="Прямоугольник 3"/>
          <p:cNvSpPr/>
          <p:nvPr/>
        </p:nvSpPr>
        <p:spPr>
          <a:xfrm>
            <a:off x="127000" y="368300"/>
            <a:ext cx="10439400" cy="2474913"/>
          </a:xfrm>
          <a:prstGeom prst="rect">
            <a:avLst/>
          </a:prstGeom>
          <a:noFill/>
          <a:ln>
            <a:noFill/>
            <a:miter lim="800000"/>
          </a:ln>
        </p:spPr>
        <p:txBody>
          <a:bodyPr lIns="104306" tIns="52153" rIns="104306" bIns="52153">
            <a:spAutoFit/>
          </a:bodyPr>
          <a:lstStyle>
            <a:lvl1pPr marL="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Calibri" pitchFamily="34" charset="0"/>
                <a:ea typeface="Arial"/>
              </a:defRPr>
            </a:lvl1pPr>
            <a:lvl2pPr marL="520700" indent="-6350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Calibri" pitchFamily="34" charset="0"/>
                <a:ea typeface="Arial"/>
              </a:defRPr>
            </a:lvl2pPr>
            <a:lvl3pPr marL="1042988" indent="-128588"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Calibri" pitchFamily="34" charset="0"/>
                <a:ea typeface="Arial"/>
              </a:defRPr>
            </a:lvl3pPr>
            <a:lvl4pPr marL="1563688" indent="-192088"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Calibri" pitchFamily="34" charset="0"/>
                <a:ea typeface="Arial"/>
              </a:defRPr>
            </a:lvl4pPr>
            <a:lvl5pPr marL="2085975" indent="-257175"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Calibri" pitchFamily="34" charset="0"/>
                <a:ea typeface="Arial"/>
              </a:defRPr>
            </a:lvl5pPr>
          </a:lstStyle>
          <a:p>
            <a:pPr marL="0" lvl="0" indent="0" algn="just" eaLnBrk="1" hangingPunct="1"/>
            <a:r>
              <a:rPr lang="en-US" altLang="ru-RU" sz="2200">
                <a:latin typeface="Times New Roman" pitchFamily="18" charset="0"/>
                <a:ea typeface="Times New Roman" pitchFamily="18" charset="0"/>
              </a:rPr>
              <a:t>O‘zbekiston</a:t>
            </a:r>
            <a:r>
              <a:rPr lang="en-US" altLang="ru-RU" sz="2200" b="1">
                <a:latin typeface="Times New Roman" pitchFamily="18" charset="0"/>
                <a:ea typeface="Times New Roman" pitchFamily="18" charset="0"/>
              </a:rPr>
              <a:t>  </a:t>
            </a:r>
            <a:r>
              <a:rPr lang="en-US" altLang="ru-RU" sz="2200">
                <a:latin typeface="Times New Roman" pitchFamily="18" charset="0"/>
                <a:ea typeface="Times New Roman" pitchFamily="18" charset="0"/>
              </a:rPr>
              <a:t>Respublikasi Qishloq xo‘jaligi vazirligi, O‘zbekiston ”Agar soha ayollari’’ uyushmasi hamda Yoshlar ishlari agentligi bilan hamkorlikda vazirlik tizimidagi oliy ta’lim muassasalar talaba-yoshlari o‘rtasida “30-iyun Yoshlar kuni” munosabati bilan “Yangi O‘zbekiston yoshlari birlashaylik” shiori ostida o‘tkazilgan “Yoshlar va innovatsion qishloq xo‘jaligi” ko‘rik tanlovining respublika bosqichida</a:t>
            </a:r>
            <a:r>
              <a:rPr lang="en-US" altLang="ru-RU" sz="2200" b="1">
                <a:latin typeface="Times New Roman" pitchFamily="18" charset="0"/>
                <a:ea typeface="Times New Roman" pitchFamily="18" charset="0"/>
              </a:rPr>
              <a:t> </a:t>
            </a:r>
            <a:r>
              <a:rPr lang="en-US" altLang="ru-RU" sz="2200">
                <a:latin typeface="Times New Roman" pitchFamily="18" charset="0"/>
                <a:ea typeface="Times New Roman" pitchFamily="18" charset="0"/>
              </a:rPr>
              <a:t>bizning</a:t>
            </a:r>
            <a:r>
              <a:rPr lang="en-US" altLang="ru-RU" sz="2200" b="1">
                <a:latin typeface="Times New Roman" pitchFamily="18" charset="0"/>
                <a:ea typeface="Times New Roman" pitchFamily="18" charset="0"/>
              </a:rPr>
              <a:t> Iqtisodiyot </a:t>
            </a:r>
            <a:r>
              <a:rPr lang="en-US" altLang="ru-RU" sz="2200">
                <a:latin typeface="Times New Roman" pitchFamily="18" charset="0"/>
                <a:ea typeface="Times New Roman" pitchFamily="18" charset="0"/>
              </a:rPr>
              <a:t>fakultetining “Maroqand’’ jamoasi 2-o‘rinni egalladi hamda diplom va estalik sovg‘alari bilan taqdirlndi. </a:t>
            </a:r>
            <a:endParaRPr lang="en-US" altLang="ru-RU" sz="2200">
              <a:latin typeface="Times New Roman" panose="02020603050405020304" pitchFamily="18" charset="0"/>
              <a:ea typeface="Times New Roman" pitchFamily="18" charset="0"/>
            </a:endParaRPr>
          </a:p>
        </p:txBody>
      </p:sp>
      <p:sp>
        <p:nvSpPr>
          <p:cNvPr id="41987" name="Rectangle 4"/>
          <p:cNvSpPr/>
          <p:nvPr/>
        </p:nvSpPr>
        <p:spPr>
          <a:xfrm>
            <a:off x="0" y="60325"/>
            <a:ext cx="211138" cy="382588"/>
          </a:xfrm>
          <a:prstGeom prst="rect">
            <a:avLst/>
          </a:prstGeom>
          <a:noFill/>
          <a:ln>
            <a:noFill/>
            <a:miter lim="800000"/>
          </a:ln>
          <a:effectLst/>
        </p:spPr>
        <p:txBody>
          <a:bodyPr wrap="none" lIns="104306" tIns="52153" rIns="104306" bIns="52153" anchor="ctr" anchorCtr="0">
            <a:spAutoFit/>
          </a:bodyPr>
          <a:lstStyle>
            <a:lvl1pPr marL="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Calibri" pitchFamily="34" charset="0"/>
                <a:ea typeface="Arial"/>
              </a:defRPr>
            </a:lvl1pPr>
            <a:lvl2pPr marL="520700" indent="-6350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Calibri" pitchFamily="34" charset="0"/>
                <a:ea typeface="Arial"/>
              </a:defRPr>
            </a:lvl2pPr>
            <a:lvl3pPr marL="1042988" indent="-128588"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Calibri" pitchFamily="34" charset="0"/>
                <a:ea typeface="Arial"/>
              </a:defRPr>
            </a:lvl3pPr>
            <a:lvl4pPr marL="1563688" indent="-192088"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Calibri" pitchFamily="34" charset="0"/>
                <a:ea typeface="Arial"/>
              </a:defRPr>
            </a:lvl4pPr>
            <a:lvl5pPr marL="2085975" indent="-257175"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Calibri" pitchFamily="34" charset="0"/>
                <a:ea typeface="Arial"/>
              </a:defRPr>
            </a:lvl5pPr>
          </a:lstStyle>
          <a:p>
            <a:pPr marL="0" lvl="0" indent="0" eaLnBrk="1" hangingPunct="1"/>
            <a:endParaRPr lang="ru-RU" altLang="ru-RU"/>
          </a:p>
        </p:txBody>
      </p:sp>
      <p:sp>
        <p:nvSpPr>
          <p:cNvPr id="41988" name="Rectangle 5"/>
          <p:cNvSpPr/>
          <p:nvPr/>
        </p:nvSpPr>
        <p:spPr>
          <a:xfrm>
            <a:off x="5648325" y="2112963"/>
            <a:ext cx="465138" cy="352425"/>
          </a:xfrm>
          <a:prstGeom prst="rect">
            <a:avLst/>
          </a:prstGeom>
          <a:noFill/>
          <a:ln>
            <a:noFill/>
            <a:miter lim="800000"/>
          </a:ln>
          <a:effectLst/>
        </p:spPr>
        <p:txBody>
          <a:bodyPr wrap="none" lIns="104306" tIns="52153" rIns="104306" bIns="52153" anchor="ctr" anchorCtr="0">
            <a:spAutoFit/>
          </a:bodyPr>
          <a:lstStyle>
            <a:lvl1pPr marL="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Calibri" pitchFamily="34" charset="0"/>
                <a:ea typeface="Arial"/>
              </a:defRPr>
            </a:lvl1pPr>
            <a:lvl2pPr marL="520700" indent="-6350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Calibri" pitchFamily="34" charset="0"/>
                <a:ea typeface="Arial"/>
              </a:defRPr>
            </a:lvl2pPr>
            <a:lvl3pPr marL="1042988" indent="-128588"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Calibri" pitchFamily="34" charset="0"/>
                <a:ea typeface="Arial"/>
              </a:defRPr>
            </a:lvl3pPr>
            <a:lvl4pPr marL="1563688" indent="-192088"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Calibri" pitchFamily="34" charset="0"/>
                <a:ea typeface="Arial"/>
              </a:defRPr>
            </a:lvl4pPr>
            <a:lvl5pPr marL="2085975" indent="-257175"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Calibri" pitchFamily="34" charset="0"/>
                <a:ea typeface="Arial"/>
              </a:defRPr>
            </a:lvl5pPr>
          </a:lstStyle>
          <a:p>
            <a:pPr marL="0" lvl="0" indent="206375" algn="just"/>
            <a:r>
              <a:rPr lang="uz-Cyrl-UZ" altLang="ru-RU" sz="1600"/>
              <a:t> </a:t>
            </a:r>
            <a:endParaRPr lang="uz-Cyrl-UZ" altLang="ru-RU"/>
          </a:p>
        </p:txBody>
      </p:sp>
      <p:sp>
        <p:nvSpPr>
          <p:cNvPr id="41989" name="Rectangle 6"/>
          <p:cNvSpPr/>
          <p:nvPr/>
        </p:nvSpPr>
        <p:spPr>
          <a:xfrm>
            <a:off x="5648325" y="4151313"/>
            <a:ext cx="465138" cy="350837"/>
          </a:xfrm>
          <a:prstGeom prst="rect">
            <a:avLst/>
          </a:prstGeom>
          <a:noFill/>
          <a:ln>
            <a:noFill/>
            <a:miter lim="800000"/>
          </a:ln>
          <a:effectLst/>
        </p:spPr>
        <p:txBody>
          <a:bodyPr wrap="none" lIns="104306" tIns="52153" rIns="104306" bIns="52153" anchor="ctr" anchorCtr="0">
            <a:spAutoFit/>
          </a:bodyPr>
          <a:lstStyle>
            <a:lvl1pPr marL="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Calibri" pitchFamily="34" charset="0"/>
                <a:ea typeface="Arial"/>
              </a:defRPr>
            </a:lvl1pPr>
            <a:lvl2pPr marL="520700" indent="-6350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Calibri" pitchFamily="34" charset="0"/>
                <a:ea typeface="Arial"/>
              </a:defRPr>
            </a:lvl2pPr>
            <a:lvl3pPr marL="1042988" indent="-128588"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Calibri" pitchFamily="34" charset="0"/>
                <a:ea typeface="Arial"/>
              </a:defRPr>
            </a:lvl3pPr>
            <a:lvl4pPr marL="1563688" indent="-192088"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Calibri" pitchFamily="34" charset="0"/>
                <a:ea typeface="Arial"/>
              </a:defRPr>
            </a:lvl4pPr>
            <a:lvl5pPr marL="2085975" indent="-257175"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Calibri" pitchFamily="34" charset="0"/>
                <a:ea typeface="Arial"/>
              </a:defRPr>
            </a:lvl5pPr>
          </a:lstStyle>
          <a:p>
            <a:pPr marL="0" lvl="0" indent="206375" algn="just"/>
            <a:r>
              <a:rPr lang="uz-Cyrl-UZ" altLang="ru-RU" sz="1600"/>
              <a:t> </a:t>
            </a:r>
            <a:endParaRPr lang="uz-Cyrl-UZ" altLang="ru-RU"/>
          </a:p>
        </p:txBody>
      </p:sp>
      <p:pic>
        <p:nvPicPr>
          <p:cNvPr id="41990" name="Рисунок 1"/>
          <p:cNvPicPr>
            <a:picLocks noChangeAspect="1"/>
          </p:cNvPicPr>
          <p:nvPr/>
        </p:nvPicPr>
        <p:blipFill>
          <a:blip r:embed="rId3"/>
          <a:stretch>
            <a:fillRect/>
          </a:stretch>
        </p:blipFill>
        <p:spPr>
          <a:xfrm>
            <a:off x="265113" y="3595688"/>
            <a:ext cx="5616575" cy="3716337"/>
          </a:xfrm>
          <a:prstGeom prst="rect">
            <a:avLst/>
          </a:prstGeom>
          <a:noFill/>
          <a:ln>
            <a:noFill/>
            <a:miter lim="800000"/>
          </a:ln>
        </p:spPr>
      </p:pic>
      <p:pic>
        <p:nvPicPr>
          <p:cNvPr id="41991" name="Рисунок 1"/>
          <p:cNvPicPr>
            <a:picLocks noChangeAspect="1"/>
          </p:cNvPicPr>
          <p:nvPr/>
        </p:nvPicPr>
        <p:blipFill>
          <a:blip r:embed="rId4"/>
          <a:stretch>
            <a:fillRect/>
          </a:stretch>
        </p:blipFill>
        <p:spPr>
          <a:xfrm>
            <a:off x="5881688" y="3538538"/>
            <a:ext cx="4505325" cy="3716337"/>
          </a:xfrm>
          <a:prstGeom prst="rect">
            <a:avLst/>
          </a:prstGeom>
          <a:noFill/>
          <a:ln>
            <a:noFill/>
            <a:miter lim="800000"/>
          </a:ln>
        </p:spPr>
      </p:pic>
    </p:spTree>
  </p:cSld>
  <p:clrMapOvr>
    <a:masterClrMapping/>
  </p:clrMapOvr>
  <mc:AlternateContent xmlns:mc="http://schemas.openxmlformats.org/markup-compatibility/2006">
    <mc:Choice xmlns:p14="http://schemas.microsoft.com/office/powerpoint/2010/main" Requires="p14">
      <p:transition spd="slow" p14:dur="1200">
        <p:dissolve/>
      </p:transition>
    </mc:Choice>
    <mc:Fallback>
      <p:transition spd="slow">
        <p:dissolve/>
      </p:transition>
    </mc:Fallback>
  </mc:AlternateContent>
  <p:timing/>
</p:sld>
</file>

<file path=ppt/slides/slide38.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44034" name="Прямоугольник 1"/>
          <p:cNvSpPr/>
          <p:nvPr/>
        </p:nvSpPr>
        <p:spPr>
          <a:xfrm>
            <a:off x="882650" y="612775"/>
            <a:ext cx="9288463" cy="1630363"/>
          </a:xfrm>
          <a:prstGeom prst="rect">
            <a:avLst/>
          </a:prstGeom>
          <a:noFill/>
          <a:ln>
            <a:noFill/>
            <a:miter lim="800000"/>
          </a:ln>
        </p:spPr>
        <p:txBody>
          <a:bodyPr>
            <a:spAutoFit/>
          </a:bodyPr>
          <a:lstStyle>
            <a:lvl1pPr marL="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Calibri" pitchFamily="34" charset="0"/>
                <a:ea typeface="Arial"/>
              </a:defRPr>
            </a:lvl1pPr>
            <a:lvl2pPr marL="520700" indent="-6350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Calibri" pitchFamily="34" charset="0"/>
                <a:ea typeface="Arial"/>
              </a:defRPr>
            </a:lvl2pPr>
            <a:lvl3pPr marL="1042988" indent="-128588"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Calibri" pitchFamily="34" charset="0"/>
                <a:ea typeface="Arial"/>
              </a:defRPr>
            </a:lvl3pPr>
            <a:lvl4pPr marL="1563688" indent="-192088"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Calibri" pitchFamily="34" charset="0"/>
                <a:ea typeface="Arial"/>
              </a:defRPr>
            </a:lvl4pPr>
            <a:lvl5pPr marL="2085975" indent="-257175"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Calibri" pitchFamily="34" charset="0"/>
                <a:ea typeface="Arial"/>
              </a:defRPr>
            </a:lvl5pPr>
          </a:lstStyle>
          <a:p>
            <a:pPr lvl="0" algn="ctr"/>
            <a:r>
              <a:rPr lang="ru-RU" altLang="ru-RU" sz="2000">
                <a:latin typeface="Times New Roman" pitchFamily="18" charset="0"/>
                <a:ea typeface="Times New Roman" pitchFamily="18" charset="0"/>
              </a:rPr>
              <a:t>Samarqand davlat veterinariya meditsinasi, chorvachilik va biotexnologiyalar universitetida 7 – 20-may kunlari 9-may – Xotira va qadrlash kuni munosabati bilan universitet professor-o‘qituvchilari va xodimlari o‘rtasida sportning futbol turi bo‘yicha o‘tkazilgan “Rektor kubogi” musobaqasida</a:t>
            </a:r>
            <a:r>
              <a:rPr lang="ru-RU" altLang="ru-RU" sz="2000" b="1">
                <a:latin typeface="Times New Roman" pitchFamily="18" charset="0"/>
                <a:ea typeface="Times New Roman" pitchFamily="18" charset="0"/>
              </a:rPr>
              <a:t>  IQTISODIYOT FAKULTETI  - II O‘RIN SOHIBI!</a:t>
            </a:r>
            <a:endParaRPr lang="ru-RU" altLang="ru-RU" sz="2000" b="1">
              <a:latin typeface="Times New Roman" panose="02020603050405020304" pitchFamily="18" charset="0"/>
              <a:ea typeface="Times New Roman" pitchFamily="18" charset="0"/>
            </a:endParaRPr>
          </a:p>
        </p:txBody>
      </p:sp>
      <p:pic>
        <p:nvPicPr>
          <p:cNvPr id="44035" name="Рисунок 2"/>
          <p:cNvPicPr>
            <a:picLocks noChangeAspect="1"/>
          </p:cNvPicPr>
          <p:nvPr/>
        </p:nvPicPr>
        <p:blipFill>
          <a:blip r:embed="rId2"/>
          <a:stretch>
            <a:fillRect/>
          </a:stretch>
        </p:blipFill>
        <p:spPr>
          <a:xfrm>
            <a:off x="828675" y="2249488"/>
            <a:ext cx="4697413" cy="2663825"/>
          </a:xfrm>
          <a:prstGeom prst="rect">
            <a:avLst/>
          </a:prstGeom>
          <a:noFill/>
          <a:ln>
            <a:noFill/>
            <a:miter lim="800000"/>
          </a:ln>
        </p:spPr>
      </p:pic>
      <p:pic>
        <p:nvPicPr>
          <p:cNvPr id="44036" name="Рисунок 3"/>
          <p:cNvPicPr>
            <a:picLocks noChangeAspect="1"/>
          </p:cNvPicPr>
          <p:nvPr/>
        </p:nvPicPr>
        <p:blipFill>
          <a:blip r:embed="rId3"/>
          <a:stretch>
            <a:fillRect/>
          </a:stretch>
        </p:blipFill>
        <p:spPr>
          <a:xfrm>
            <a:off x="2997200" y="4940300"/>
            <a:ext cx="4699000" cy="2533650"/>
          </a:xfrm>
          <a:prstGeom prst="rect">
            <a:avLst/>
          </a:prstGeom>
          <a:noFill/>
          <a:ln>
            <a:noFill/>
            <a:miter lim="800000"/>
          </a:ln>
        </p:spPr>
      </p:pic>
      <p:pic>
        <p:nvPicPr>
          <p:cNvPr id="44037" name="Рисунок 4"/>
          <p:cNvPicPr>
            <a:picLocks noChangeAspect="1"/>
          </p:cNvPicPr>
          <p:nvPr/>
        </p:nvPicPr>
        <p:blipFill>
          <a:blip r:embed="rId4"/>
          <a:stretch>
            <a:fillRect/>
          </a:stretch>
        </p:blipFill>
        <p:spPr>
          <a:xfrm>
            <a:off x="5526088" y="2268538"/>
            <a:ext cx="4699000" cy="2644775"/>
          </a:xfrm>
          <a:prstGeom prst="rect">
            <a:avLst/>
          </a:prstGeom>
          <a:noFill/>
          <a:ln>
            <a:noFill/>
            <a:miter lim="800000"/>
          </a:ln>
        </p:spPr>
      </p:pic>
    </p:spTree>
  </p:cSld>
  <p:clrMapOvr>
    <a:masterClrMapping/>
  </p:clrMapOvr>
  <p:transition/>
  <p:timing/>
</p:sld>
</file>

<file path=ppt/slides/slide39.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name="">
    <p:spTree>
      <p:nvGrpSpPr>
        <p:cNvPr id="1" name=""/>
        <p:cNvGrpSpPr/>
        <p:nvPr/>
      </p:nvGrpSpPr>
      <p:grpSpPr/>
      <p:pic>
        <p:nvPicPr>
          <p:cNvPr id="45058" name="Рисунок 1"/>
          <p:cNvPicPr>
            <a:picLocks noChangeAspect="1"/>
          </p:cNvPicPr>
          <p:nvPr/>
        </p:nvPicPr>
        <p:blipFill>
          <a:blip r:embed="rId2"/>
          <a:stretch>
            <a:fillRect/>
          </a:stretch>
        </p:blipFill>
        <p:spPr>
          <a:xfrm>
            <a:off x="738188" y="630238"/>
            <a:ext cx="4329112" cy="2884487"/>
          </a:xfrm>
          <a:prstGeom prst="rect">
            <a:avLst/>
          </a:prstGeom>
          <a:noFill/>
          <a:ln>
            <a:noFill/>
            <a:miter lim="800000"/>
          </a:ln>
        </p:spPr>
      </p:pic>
      <p:pic>
        <p:nvPicPr>
          <p:cNvPr id="45059" name="Рисунок 2"/>
          <p:cNvPicPr>
            <a:picLocks noChangeAspect="1"/>
          </p:cNvPicPr>
          <p:nvPr/>
        </p:nvPicPr>
        <p:blipFill>
          <a:blip r:embed="rId3"/>
          <a:stretch>
            <a:fillRect/>
          </a:stretch>
        </p:blipFill>
        <p:spPr>
          <a:xfrm>
            <a:off x="738188" y="3811588"/>
            <a:ext cx="4378325" cy="2917825"/>
          </a:xfrm>
          <a:prstGeom prst="rect">
            <a:avLst/>
          </a:prstGeom>
          <a:noFill/>
          <a:ln>
            <a:noFill/>
            <a:miter lim="800000"/>
          </a:ln>
        </p:spPr>
      </p:pic>
      <p:pic>
        <p:nvPicPr>
          <p:cNvPr id="45060" name="Рисунок 3"/>
          <p:cNvPicPr>
            <a:picLocks noChangeAspect="1"/>
          </p:cNvPicPr>
          <p:nvPr/>
        </p:nvPicPr>
        <p:blipFill>
          <a:blip r:embed="rId4"/>
          <a:stretch>
            <a:fillRect/>
          </a:stretch>
        </p:blipFill>
        <p:spPr>
          <a:xfrm>
            <a:off x="5346700" y="3814763"/>
            <a:ext cx="4367213" cy="2909887"/>
          </a:xfrm>
          <a:prstGeom prst="rect">
            <a:avLst/>
          </a:prstGeom>
          <a:noFill/>
          <a:ln>
            <a:noFill/>
            <a:miter lim="800000"/>
          </a:ln>
        </p:spPr>
      </p:pic>
      <p:pic>
        <p:nvPicPr>
          <p:cNvPr id="45061" name="Рисунок 4"/>
          <p:cNvPicPr>
            <a:picLocks noChangeAspect="1"/>
          </p:cNvPicPr>
          <p:nvPr/>
        </p:nvPicPr>
        <p:blipFill>
          <a:blip r:embed="rId5"/>
          <a:stretch>
            <a:fillRect/>
          </a:stretch>
        </p:blipFill>
        <p:spPr>
          <a:xfrm>
            <a:off x="5368925" y="612775"/>
            <a:ext cx="4354513" cy="2901950"/>
          </a:xfrm>
          <a:prstGeom prst="rect">
            <a:avLst/>
          </a:prstGeom>
          <a:noFill/>
          <a:ln>
            <a:noFill/>
            <a:miter lim="800000"/>
          </a:ln>
        </p:spPr>
      </p:pic>
    </p:spTree>
  </p:cSld>
  <p:clrMapOvr>
    <a:masterClrMapping/>
  </p:clrMapOvr>
  <p:transition/>
  <p:timing/>
</p:sld>
</file>

<file path=ppt/slides/slide40.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name="">
    <p:spTree>
      <p:nvGrpSpPr>
        <p:cNvPr id="1" name=""/>
        <p:cNvGrpSpPr/>
        <p:nvPr/>
      </p:nvGrpSpPr>
      <p:grpSpPr/>
      <p:pic>
        <p:nvPicPr>
          <p:cNvPr id="46082" name="Рисунок 1"/>
          <p:cNvPicPr>
            <a:picLocks noChangeAspect="1"/>
          </p:cNvPicPr>
          <p:nvPr/>
        </p:nvPicPr>
        <p:blipFill>
          <a:blip r:embed="rId2"/>
          <a:stretch>
            <a:fillRect/>
          </a:stretch>
        </p:blipFill>
        <p:spPr>
          <a:xfrm>
            <a:off x="655638" y="534988"/>
            <a:ext cx="4760912" cy="3173412"/>
          </a:xfrm>
          <a:prstGeom prst="rect">
            <a:avLst/>
          </a:prstGeom>
          <a:noFill/>
          <a:ln>
            <a:noFill/>
            <a:miter lim="800000"/>
          </a:ln>
        </p:spPr>
      </p:pic>
      <p:pic>
        <p:nvPicPr>
          <p:cNvPr id="46083" name="Рисунок 2"/>
          <p:cNvPicPr>
            <a:picLocks noChangeAspect="1"/>
          </p:cNvPicPr>
          <p:nvPr/>
        </p:nvPicPr>
        <p:blipFill>
          <a:blip r:embed="rId3"/>
          <a:stretch>
            <a:fillRect/>
          </a:stretch>
        </p:blipFill>
        <p:spPr>
          <a:xfrm>
            <a:off x="5441950" y="534988"/>
            <a:ext cx="4595813" cy="3173412"/>
          </a:xfrm>
          <a:prstGeom prst="rect">
            <a:avLst/>
          </a:prstGeom>
          <a:noFill/>
          <a:ln>
            <a:noFill/>
            <a:miter lim="800000"/>
          </a:ln>
        </p:spPr>
      </p:pic>
      <p:pic>
        <p:nvPicPr>
          <p:cNvPr id="46084" name="Рисунок 3"/>
          <p:cNvPicPr>
            <a:picLocks noChangeAspect="1"/>
          </p:cNvPicPr>
          <p:nvPr/>
        </p:nvPicPr>
        <p:blipFill>
          <a:blip r:embed="rId4"/>
          <a:stretch>
            <a:fillRect/>
          </a:stretch>
        </p:blipFill>
        <p:spPr>
          <a:xfrm>
            <a:off x="655638" y="3708400"/>
            <a:ext cx="4760912" cy="3219450"/>
          </a:xfrm>
          <a:prstGeom prst="rect">
            <a:avLst/>
          </a:prstGeom>
          <a:noFill/>
          <a:ln>
            <a:noFill/>
            <a:miter lim="800000"/>
          </a:ln>
        </p:spPr>
      </p:pic>
      <p:pic>
        <p:nvPicPr>
          <p:cNvPr id="46085" name="Рисунок 4"/>
          <p:cNvPicPr>
            <a:picLocks noChangeAspect="1"/>
          </p:cNvPicPr>
          <p:nvPr/>
        </p:nvPicPr>
        <p:blipFill>
          <a:blip r:embed="rId5"/>
          <a:stretch>
            <a:fillRect/>
          </a:stretch>
        </p:blipFill>
        <p:spPr>
          <a:xfrm>
            <a:off x="5416550" y="3708400"/>
            <a:ext cx="4597400" cy="3219450"/>
          </a:xfrm>
          <a:prstGeom prst="rect">
            <a:avLst/>
          </a:prstGeom>
          <a:noFill/>
          <a:ln>
            <a:noFill/>
            <a:miter lim="800000"/>
          </a:ln>
        </p:spPr>
      </p:pic>
    </p:spTree>
  </p:cSld>
  <p:clrMapOvr>
    <a:masterClrMapping/>
  </p:clrMapOvr>
  <p:transition/>
  <p:timing/>
</p:sld>
</file>

<file path=ppt/slides/slide41.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47106" name="Прямоугольник 1"/>
          <p:cNvSpPr/>
          <p:nvPr/>
        </p:nvSpPr>
        <p:spPr>
          <a:xfrm>
            <a:off x="846138" y="684213"/>
            <a:ext cx="9001125" cy="6186487"/>
          </a:xfrm>
          <a:prstGeom prst="rect">
            <a:avLst/>
          </a:prstGeom>
          <a:noFill/>
          <a:ln>
            <a:noFill/>
            <a:miter lim="800000"/>
          </a:ln>
        </p:spPr>
        <p:txBody>
          <a:bodyPr>
            <a:spAutoFit/>
          </a:bodyPr>
          <a:lstStyle>
            <a:lvl1pPr marL="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Calibri" pitchFamily="34" charset="0"/>
                <a:ea typeface="Arial"/>
              </a:defRPr>
            </a:lvl1pPr>
            <a:lvl2pPr marL="520700" indent="-6350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Calibri" pitchFamily="34" charset="0"/>
                <a:ea typeface="Arial"/>
              </a:defRPr>
            </a:lvl2pPr>
            <a:lvl3pPr marL="1042988" indent="-128588"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Calibri" pitchFamily="34" charset="0"/>
                <a:ea typeface="Arial"/>
              </a:defRPr>
            </a:lvl3pPr>
            <a:lvl4pPr marL="1563688" indent="-192088"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Calibri" pitchFamily="34" charset="0"/>
                <a:ea typeface="Arial"/>
              </a:defRPr>
            </a:lvl4pPr>
            <a:lvl5pPr marL="2085975" indent="-257175"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Calibri" pitchFamily="34" charset="0"/>
                <a:ea typeface="Arial"/>
              </a:defRPr>
            </a:lvl5pPr>
          </a:lstStyle>
          <a:p>
            <a:pPr lvl="0" algn="ctr"/>
            <a:r>
              <a:rPr lang="ru-RU" altLang="ru-RU" sz="3600">
                <a:latin typeface="Times New Roman" pitchFamily="18" charset="0"/>
                <a:ea typeface="Times New Roman" pitchFamily="18" charset="0"/>
              </a:rPr>
              <a:t>Samarqand davlat veterinariya meditsinasi, chorvachilik va biotexnologiyalar universitetida bo‘lib o‘tayotgan Oʻzbekiston Respublikasi Veterinariya va chorvachilikni rivojlantirish qoʻmitasi tizimidagi taʼlim muassasalari talaba-yoshlari ishtirokida o‘tkazilayotgan</a:t>
            </a:r>
            <a:r>
              <a:rPr lang="ru-RU" altLang="ru-RU" sz="3600" b="1">
                <a:latin typeface="Times New Roman" pitchFamily="18" charset="0"/>
                <a:ea typeface="Times New Roman" pitchFamily="18" charset="0"/>
              </a:rPr>
              <a:t> III RESPUBLIKA YOSHLAR FORUMI</a:t>
            </a:r>
            <a:r>
              <a:rPr lang="en-US" altLang="ru-RU" sz="3600" b="1">
                <a:latin typeface="Times New Roman" pitchFamily="18" charset="0"/>
                <a:ea typeface="Times New Roman" pitchFamily="18" charset="0"/>
              </a:rPr>
              <a:t> </a:t>
            </a:r>
            <a:r>
              <a:rPr lang="en-US" altLang="ru-RU" sz="3600">
                <a:latin typeface="Times New Roman" pitchFamily="18" charset="0"/>
                <a:ea typeface="Times New Roman" pitchFamily="18" charset="0"/>
              </a:rPr>
              <a:t>munosabati bilan 5 muhim tashabbus doirasida tashkil etilgan musobaqalarda fakultet talabalari faol ishtirok etib yuqori natijalarni qo‘lga kiritishdi.</a:t>
            </a:r>
            <a:endParaRPr lang="ru-RU" altLang="ru-RU" sz="3600">
              <a:latin typeface="Times New Roman" panose="02020603050405020304" pitchFamily="18" charset="0"/>
              <a:ea typeface="Times New Roman" pitchFamily="18" charset="0"/>
            </a:endParaRPr>
          </a:p>
        </p:txBody>
      </p:sp>
    </p:spTree>
  </p:cSld>
  <p:clrMapOvr>
    <a:masterClrMapping/>
  </p:clrMapOvr>
  <p:transition/>
  <p:timing/>
</p:sld>
</file>

<file path=ppt/slides/slide42.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name="">
    <p:spTree>
      <p:nvGrpSpPr>
        <p:cNvPr id="1" name=""/>
        <p:cNvGrpSpPr/>
        <p:nvPr/>
      </p:nvGrpSpPr>
      <p:grpSpPr/>
      <p:pic>
        <p:nvPicPr>
          <p:cNvPr id="48130" name="Рисунок 3"/>
          <p:cNvPicPr>
            <a:picLocks noChangeAspect="1"/>
          </p:cNvPicPr>
          <p:nvPr/>
        </p:nvPicPr>
        <p:blipFill>
          <a:blip r:embed="rId2"/>
          <a:stretch>
            <a:fillRect/>
          </a:stretch>
        </p:blipFill>
        <p:spPr>
          <a:xfrm>
            <a:off x="809625" y="312738"/>
            <a:ext cx="5761038" cy="3467100"/>
          </a:xfrm>
          <a:prstGeom prst="rect">
            <a:avLst/>
          </a:prstGeom>
          <a:noFill/>
          <a:ln>
            <a:noFill/>
            <a:miter lim="800000"/>
          </a:ln>
        </p:spPr>
      </p:pic>
      <p:pic>
        <p:nvPicPr>
          <p:cNvPr id="48131" name="Рисунок 4"/>
          <p:cNvPicPr>
            <a:picLocks noChangeAspect="1"/>
          </p:cNvPicPr>
          <p:nvPr/>
        </p:nvPicPr>
        <p:blipFill>
          <a:blip r:embed="rId3"/>
          <a:stretch>
            <a:fillRect/>
          </a:stretch>
        </p:blipFill>
        <p:spPr>
          <a:xfrm>
            <a:off x="4194175" y="3781425"/>
            <a:ext cx="6067425" cy="3467100"/>
          </a:xfrm>
          <a:prstGeom prst="rect">
            <a:avLst/>
          </a:prstGeom>
          <a:noFill/>
          <a:ln>
            <a:noFill/>
            <a:miter lim="800000"/>
          </a:ln>
        </p:spPr>
      </p:pic>
    </p:spTree>
  </p:cSld>
  <p:clrMapOvr>
    <a:masterClrMapping/>
  </p:clrMapOvr>
  <p:transition/>
  <p:timing/>
</p:sld>
</file>

<file path=ppt/slides/slide43.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name="">
    <p:spTree>
      <p:nvGrpSpPr>
        <p:cNvPr id="1" name=""/>
        <p:cNvGrpSpPr/>
        <p:nvPr/>
      </p:nvGrpSpPr>
      <p:grpSpPr/>
      <p:pic>
        <p:nvPicPr>
          <p:cNvPr id="49154" name="Рисунок 1"/>
          <p:cNvPicPr>
            <a:picLocks noChangeAspect="1"/>
          </p:cNvPicPr>
          <p:nvPr/>
        </p:nvPicPr>
        <p:blipFill>
          <a:blip r:embed="rId2"/>
          <a:stretch>
            <a:fillRect/>
          </a:stretch>
        </p:blipFill>
        <p:spPr>
          <a:xfrm>
            <a:off x="627063" y="701675"/>
            <a:ext cx="4697412" cy="3132138"/>
          </a:xfrm>
          <a:prstGeom prst="rect">
            <a:avLst/>
          </a:prstGeom>
          <a:noFill/>
          <a:ln>
            <a:noFill/>
            <a:miter lim="800000"/>
          </a:ln>
        </p:spPr>
      </p:pic>
      <p:pic>
        <p:nvPicPr>
          <p:cNvPr id="49155" name="Рисунок 2"/>
          <p:cNvPicPr>
            <a:picLocks noChangeAspect="1"/>
          </p:cNvPicPr>
          <p:nvPr/>
        </p:nvPicPr>
        <p:blipFill>
          <a:blip r:embed="rId3"/>
          <a:stretch>
            <a:fillRect/>
          </a:stretch>
        </p:blipFill>
        <p:spPr>
          <a:xfrm>
            <a:off x="5346700" y="3844925"/>
            <a:ext cx="4699000" cy="3130550"/>
          </a:xfrm>
          <a:prstGeom prst="rect">
            <a:avLst/>
          </a:prstGeom>
          <a:noFill/>
          <a:ln>
            <a:noFill/>
            <a:miter lim="800000"/>
          </a:ln>
        </p:spPr>
      </p:pic>
      <p:pic>
        <p:nvPicPr>
          <p:cNvPr id="49156" name="Рисунок 3"/>
          <p:cNvPicPr>
            <a:picLocks noChangeAspect="1"/>
          </p:cNvPicPr>
          <p:nvPr/>
        </p:nvPicPr>
        <p:blipFill>
          <a:blip r:embed="rId4"/>
          <a:stretch>
            <a:fillRect/>
          </a:stretch>
        </p:blipFill>
        <p:spPr>
          <a:xfrm>
            <a:off x="642938" y="3854450"/>
            <a:ext cx="4699000" cy="3130550"/>
          </a:xfrm>
          <a:prstGeom prst="rect">
            <a:avLst/>
          </a:prstGeom>
          <a:noFill/>
          <a:ln>
            <a:noFill/>
            <a:miter lim="800000"/>
          </a:ln>
        </p:spPr>
      </p:pic>
      <p:pic>
        <p:nvPicPr>
          <p:cNvPr id="49157" name="Рисунок 4"/>
          <p:cNvPicPr>
            <a:picLocks noChangeAspect="1"/>
          </p:cNvPicPr>
          <p:nvPr/>
        </p:nvPicPr>
        <p:blipFill>
          <a:blip r:embed="rId5"/>
          <a:stretch>
            <a:fillRect/>
          </a:stretch>
        </p:blipFill>
        <p:spPr>
          <a:xfrm>
            <a:off x="5346700" y="712788"/>
            <a:ext cx="4699000" cy="3132137"/>
          </a:xfrm>
          <a:prstGeom prst="rect">
            <a:avLst/>
          </a:prstGeom>
          <a:noFill/>
          <a:ln>
            <a:noFill/>
            <a:miter lim="800000"/>
          </a:ln>
        </p:spPr>
      </p:pic>
    </p:spTree>
  </p:cSld>
  <p:clrMapOvr>
    <a:masterClrMapping/>
  </p:clrMapOvr>
  <p:transition/>
  <p:timing/>
</p:sld>
</file>

<file path=ppt/slides/slide44.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50178" name="Прямоугольник 2"/>
          <p:cNvSpPr/>
          <p:nvPr/>
        </p:nvSpPr>
        <p:spPr>
          <a:xfrm>
            <a:off x="1243013" y="755650"/>
            <a:ext cx="8640762" cy="1385888"/>
          </a:xfrm>
          <a:prstGeom prst="rect">
            <a:avLst/>
          </a:prstGeom>
          <a:noFill/>
          <a:ln>
            <a:noFill/>
            <a:miter lim="800000"/>
          </a:ln>
        </p:spPr>
        <p:txBody>
          <a:bodyPr>
            <a:spAutoFit/>
          </a:bodyPr>
          <a:lstStyle>
            <a:lvl1pPr marL="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Calibri" pitchFamily="34" charset="0"/>
                <a:ea typeface="Arial"/>
              </a:defRPr>
            </a:lvl1pPr>
            <a:lvl2pPr marL="520700" indent="-6350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Calibri" pitchFamily="34" charset="0"/>
                <a:ea typeface="Arial"/>
              </a:defRPr>
            </a:lvl2pPr>
            <a:lvl3pPr marL="1042988" indent="-128588"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Calibri" pitchFamily="34" charset="0"/>
                <a:ea typeface="Arial"/>
              </a:defRPr>
            </a:lvl3pPr>
            <a:lvl4pPr marL="1563688" indent="-192088"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Calibri" pitchFamily="34" charset="0"/>
                <a:ea typeface="Arial"/>
              </a:defRPr>
            </a:lvl4pPr>
            <a:lvl5pPr marL="2085975" indent="-257175"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Calibri" pitchFamily="34" charset="0"/>
                <a:ea typeface="Arial"/>
              </a:defRPr>
            </a:lvl5pPr>
          </a:lstStyle>
          <a:p>
            <a:pPr lvl="0" algn="ctr"/>
            <a:r>
              <a:rPr lang="en-US" altLang="ru-RU" sz="2800">
                <a:latin typeface="Times New Roman" pitchFamily="18" charset="0"/>
                <a:ea typeface="Times New Roman" pitchFamily="18" charset="0"/>
              </a:rPr>
              <a:t>Shuningdek yil davomida barcha sohada o‘zining iste’dodini namoyish etgan bir guruh talabalarga 1 500 000 hamda 2 000 000 so‘m vaucherlar berildi.</a:t>
            </a:r>
            <a:endParaRPr lang="ru-RU" altLang="ru-RU" sz="2800">
              <a:latin typeface="Times New Roman" panose="02020603050405020304" pitchFamily="18" charset="0"/>
              <a:ea typeface="Times New Roman" pitchFamily="18" charset="0"/>
            </a:endParaRPr>
          </a:p>
        </p:txBody>
      </p:sp>
      <p:pic>
        <p:nvPicPr>
          <p:cNvPr id="50179" name="Рисунок 4"/>
          <p:cNvPicPr>
            <a:picLocks noChangeAspect="1"/>
          </p:cNvPicPr>
          <p:nvPr/>
        </p:nvPicPr>
        <p:blipFill>
          <a:blip r:embed="rId2"/>
          <a:stretch>
            <a:fillRect/>
          </a:stretch>
        </p:blipFill>
        <p:spPr>
          <a:xfrm>
            <a:off x="574675" y="2628900"/>
            <a:ext cx="4800600" cy="3817938"/>
          </a:xfrm>
          <a:prstGeom prst="rect">
            <a:avLst/>
          </a:prstGeom>
          <a:noFill/>
          <a:ln>
            <a:noFill/>
            <a:miter lim="800000"/>
          </a:ln>
        </p:spPr>
      </p:pic>
      <p:pic>
        <p:nvPicPr>
          <p:cNvPr id="50180" name="Рисунок 5"/>
          <p:cNvPicPr>
            <a:picLocks noChangeAspect="1"/>
          </p:cNvPicPr>
          <p:nvPr/>
        </p:nvPicPr>
        <p:blipFill>
          <a:blip r:embed="rId3"/>
          <a:stretch>
            <a:fillRect/>
          </a:stretch>
        </p:blipFill>
        <p:spPr>
          <a:xfrm>
            <a:off x="5378450" y="2643188"/>
            <a:ext cx="4838700" cy="3803650"/>
          </a:xfrm>
          <a:prstGeom prst="rect">
            <a:avLst/>
          </a:prstGeom>
          <a:noFill/>
          <a:ln>
            <a:noFill/>
            <a:miter lim="800000"/>
          </a:ln>
        </p:spPr>
      </p:pic>
    </p:spTree>
  </p:cSld>
  <p:clrMapOvr>
    <a:masterClrMapping/>
  </p:clrMapOvr>
  <p:transition/>
  <p:timing/>
</p:sld>
</file>

<file path=ppt/slides/slide45.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name="">
    <p:spTree>
      <p:nvGrpSpPr>
        <p:cNvPr id="1" name=""/>
        <p:cNvGrpSpPr/>
        <p:nvPr/>
      </p:nvGrpSpPr>
      <p:grpSpPr/>
      <p:pic>
        <p:nvPicPr>
          <p:cNvPr id="51202" name="Рисунок 1"/>
          <p:cNvPicPr>
            <a:picLocks noChangeAspect="1"/>
          </p:cNvPicPr>
          <p:nvPr/>
        </p:nvPicPr>
        <p:blipFill>
          <a:blip r:embed="rId2"/>
          <a:stretch>
            <a:fillRect/>
          </a:stretch>
        </p:blipFill>
        <p:spPr>
          <a:xfrm>
            <a:off x="700088" y="581025"/>
            <a:ext cx="4594225" cy="2792413"/>
          </a:xfrm>
          <a:prstGeom prst="rect">
            <a:avLst/>
          </a:prstGeom>
          <a:noFill/>
          <a:ln>
            <a:noFill/>
            <a:miter lim="800000"/>
          </a:ln>
        </p:spPr>
      </p:pic>
      <p:pic>
        <p:nvPicPr>
          <p:cNvPr id="51203" name="Рисунок 2"/>
          <p:cNvPicPr>
            <a:picLocks noChangeAspect="1"/>
          </p:cNvPicPr>
          <p:nvPr/>
        </p:nvPicPr>
        <p:blipFill>
          <a:blip r:embed="rId3"/>
          <a:stretch>
            <a:fillRect/>
          </a:stretch>
        </p:blipFill>
        <p:spPr>
          <a:xfrm>
            <a:off x="5707063" y="612775"/>
            <a:ext cx="4594225" cy="2736850"/>
          </a:xfrm>
          <a:prstGeom prst="rect">
            <a:avLst/>
          </a:prstGeom>
          <a:noFill/>
          <a:ln>
            <a:noFill/>
            <a:miter lim="800000"/>
          </a:ln>
        </p:spPr>
      </p:pic>
      <p:pic>
        <p:nvPicPr>
          <p:cNvPr id="51204" name="Рисунок 5"/>
          <p:cNvPicPr>
            <a:picLocks noChangeAspect="1"/>
          </p:cNvPicPr>
          <p:nvPr/>
        </p:nvPicPr>
        <p:blipFill>
          <a:blip r:embed="rId4"/>
          <a:stretch>
            <a:fillRect/>
          </a:stretch>
        </p:blipFill>
        <p:spPr>
          <a:xfrm>
            <a:off x="2825750" y="3779838"/>
            <a:ext cx="4800600" cy="3200400"/>
          </a:xfrm>
          <a:prstGeom prst="rect">
            <a:avLst/>
          </a:prstGeom>
          <a:noFill/>
          <a:ln>
            <a:noFill/>
            <a:miter lim="800000"/>
          </a:ln>
        </p:spPr>
      </p:pic>
    </p:spTree>
  </p:cSld>
  <p:clrMapOvr>
    <a:masterClrMapping/>
  </p:clrMapOvr>
  <p:transition/>
  <p:timing/>
</p:sld>
</file>

<file path=ppt/slides/slide46.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name="">
    <p:spTree>
      <p:nvGrpSpPr>
        <p:cNvPr id="1" name=""/>
        <p:cNvGrpSpPr/>
        <p:nvPr/>
      </p:nvGrpSpPr>
      <p:grpSpPr/>
      <p:pic>
        <p:nvPicPr>
          <p:cNvPr id="52226" name="Рисунок 1"/>
          <p:cNvPicPr>
            <a:picLocks noChangeAspect="1"/>
          </p:cNvPicPr>
          <p:nvPr/>
        </p:nvPicPr>
        <p:blipFill>
          <a:blip r:embed="rId2"/>
          <a:stretch>
            <a:fillRect/>
          </a:stretch>
        </p:blipFill>
        <p:spPr>
          <a:xfrm>
            <a:off x="809625" y="361950"/>
            <a:ext cx="6121400" cy="3275013"/>
          </a:xfrm>
          <a:prstGeom prst="rect">
            <a:avLst/>
          </a:prstGeom>
          <a:noFill/>
          <a:ln>
            <a:noFill/>
            <a:miter lim="800000"/>
          </a:ln>
        </p:spPr>
      </p:pic>
      <p:pic>
        <p:nvPicPr>
          <p:cNvPr id="52227" name="Рисунок 2"/>
          <p:cNvPicPr>
            <a:picLocks noChangeAspect="1"/>
          </p:cNvPicPr>
          <p:nvPr/>
        </p:nvPicPr>
        <p:blipFill>
          <a:blip r:embed="rId3"/>
          <a:stretch>
            <a:fillRect/>
          </a:stretch>
        </p:blipFill>
        <p:spPr>
          <a:xfrm>
            <a:off x="3906838" y="3636963"/>
            <a:ext cx="6281737" cy="3562350"/>
          </a:xfrm>
          <a:prstGeom prst="rect">
            <a:avLst/>
          </a:prstGeom>
          <a:noFill/>
          <a:ln>
            <a:noFill/>
            <a:miter lim="800000"/>
          </a:ln>
        </p:spPr>
      </p:pic>
    </p:spTree>
  </p:cSld>
  <p:clrMapOvr>
    <a:masterClrMapping/>
  </p:clrMapOvr>
  <p:transition/>
  <p:timing/>
</p:sld>
</file>

<file path=ppt/slides/slide47.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53250" name="Заголовок 3"/>
          <p:cNvSpPr>
            <a:spLocks noGrp="1"/>
          </p:cNvSpPr>
          <p:nvPr>
            <p:ph type="ctrTitle"/>
          </p:nvPr>
        </p:nvSpPr>
        <p:spPr>
          <a:xfrm>
            <a:off x="800100" y="1479550"/>
            <a:ext cx="9090025" cy="4049713"/>
          </a:xfrm>
          <a:prstGeom prst="rect">
            <a:avLst/>
          </a:prstGeom>
          <a:noFill/>
          <a:ln>
            <a:miter lim="800000"/>
          </a:ln>
        </p:spPr>
        <p:txBody>
          <a:bodyPr vert="horz" wrap="square" lIns="104306" tIns="52153" rIns="104306" bIns="52153" anchor="ctr" anchorCtr="0">
            <a:noAutofit/>
          </a:bodyPr>
          <a:lstStyle>
            <a:lvl1pPr marL="0" indent="0" algn="ctr" defTabSz="914400" rtl="0" eaLnBrk="0" fontAlgn="base" hangingPunct="0">
              <a:lnSpc>
                <a:spcPct val="100000"/>
              </a:lnSpc>
              <a:spcBef>
                <a:spcPct val="0"/>
              </a:spcBef>
              <a:spcAft>
                <a:spcPct val="0"/>
              </a:spcAft>
              <a:buClrTx/>
              <a:buSzTx/>
              <a:buFontTx/>
              <a:buNone/>
              <a:defRPr kumimoji="0" lang="ru-RU" altLang="en-US" sz="5000" b="0" i="0" u="none" baseline="0">
                <a:solidFill>
                  <a:schemeClr val="tx1"/>
                </a:solidFill>
                <a:effectLst/>
                <a:latin typeface="Calibri" pitchFamily="34" charset="0"/>
              </a:defRPr>
            </a:lvl1pPr>
          </a:lstStyle>
          <a:p>
            <a:pPr lvl="0"/>
            <a:r>
              <a:rPr lang="en-US" altLang="ru-RU" sz="10000" b="1" i="1">
                <a:latin typeface="Times New Roman" pitchFamily="18" charset="0"/>
                <a:ea typeface="Times New Roman" pitchFamily="18" charset="0"/>
              </a:rPr>
              <a:t>E’tiboringiz uchun rahmat!</a:t>
            </a:r>
            <a:endParaRPr lang="ru-RU" altLang="ru-RU" sz="10000" b="1" i="1">
              <a:latin typeface="Times New Roman" panose="02020603050405020304" pitchFamily="18" charset="0"/>
              <a:ea typeface="Times New Roman"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timing/>
</p:sld>
</file>

<file path=ppt/tags/tag1.xml><?xml version="1.0" encoding="utf-8"?>
<p:tagLst xmlns:p="http://schemas.openxmlformats.org/presentationml/2006/main">
  <p:tag name="AS_NET" val="4.0.30319.42000"/>
  <p:tag name="AS_OS" val="Microsoft Windows NT 10.0.14393.0"/>
  <p:tag name="AS_RELEASE_DATE" val="2019.12.14"/>
  <p:tag name="AS_TITLE" val="Aspose.Slides for .NET 4.0 Client Profile"/>
  <p:tag name="AS_VERSION" val="19.12"/>
</p:tagLst>
</file>

<file path=ppt/theme/theme1.xml><?xml version="1.0" encoding="utf-8"?>
<a:theme xmlns:r="http://schemas.openxmlformats.org/officeDocument/2006/relationships"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heme>
</file>

<file path=ppt/theme/theme2.xml><?xml version="1.0" encoding="utf-8"?>
<a:theme xmlns:r="http://schemas.openxmlformats.org/officeDocument/2006/relationships"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heme>
</file>

<file path=docProps/app.xml><?xml version="1.0" encoding="utf-8"?>
<Properties xmlns:vt="http://schemas.openxmlformats.org/officeDocument/2006/docPropsVTypes" xmlns="http://schemas.openxmlformats.org/officeDocument/2006/extended-properties">
  <Company>SPecialiST RePack</Company>
  <PresentationFormat>Произвольный</PresentationFormat>
  <Paragraphs>55</Paragraphs>
  <Slides>47</Slides>
  <Notes>3</Notes>
  <TotalTime>2115</TotalTime>
  <HiddenSlides>0</HiddenSlides>
  <MMClips>0</MMClips>
  <ScaleCrop>0</ScaleCrop>
  <HeadingPairs>
    <vt:vector baseType="variant" size="6">
      <vt:variant>
        <vt:lpstr>Fonts used</vt:lpstr>
      </vt:variant>
      <vt:variant>
        <vt:i4>3</vt:i4>
      </vt:variant>
      <vt:variant>
        <vt:lpstr>Theme</vt:lpstr>
      </vt:variant>
      <vt:variant>
        <vt:i4>1</vt:i4>
      </vt:variant>
      <vt:variant>
        <vt:lpstr>Slide Titles</vt:lpstr>
      </vt:variant>
      <vt:variant>
        <vt:i4>47</vt:i4>
      </vt:variant>
    </vt:vector>
  </HeadingPairs>
  <TitlesOfParts>
    <vt:vector baseType="lpstr" size="51">
      <vt:lpstr>Arial</vt:lpstr>
      <vt:lpstr>Calibri</vt:lpstr>
      <vt:lpstr>Times New Roman</vt:lpstr>
      <vt:lpstr>Тема Office</vt:lpstr>
      <vt:lpstr>PowerPoint Presentation</vt:lpstr>
      <vt:lpstr>PowerPoint Presentation</vt:lpstr>
      <vt:lpstr>Fakultetda talaba –yoshlarning bo‘sh vaqtini mazmunli tashkil etish, ularning madaniy-ma’rifiy sohalardagi ishtirokini oshirish borasida amalga oshirilgan ishlari.</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E’tiboringiz uchun rahmat!</vt:lpstr>
    </vt:vector>
  </TitlesOfParts>
  <LinksUpToDate>0</LinksUpToDate>
  <SharedDoc>0</SharedDoc>
  <HyperlinksChanged>0</HyperlinksChanged>
  <Application>Aspose.Slides for .NET</Application>
  <AppVersion>19.1200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title>Samarqand  viloyati Samarqand davlat veterinariya meditsinasi, chorvachilik va biotexnologiyalar universiteti Veterinariya profilaktikasi va davolash fakulteti tyutori Xoliqov Asqar Inatillo o’g’lining 2021-2022 o`quv yili davomida amalga oshirilgan ishlari yuzasidan HISOBOTI</dc:title>
  <dc:creator>packard bell</dc:creator>
  <cp:lastModifiedBy>Lenovo</cp:lastModifiedBy>
  <cp:revision>170</cp:revision>
  <dcterms:created xsi:type="dcterms:W3CDTF">2022-06-11T04:13:46Z</dcterms:created>
  <dcterms:modified xsi:type="dcterms:W3CDTF">2025-03-04T11:27:29Z</dcterms:modified>
</cp:coreProperties>
</file>